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148.xml"/>
  <Override ContentType="application/vnd.openxmlformats-officedocument.presentationml.notesSlide+xml" PartName="/ppt/notesSlides/notesSlide39.xml"/>
  <Override ContentType="application/vnd.openxmlformats-officedocument.presentationml.notesSlide+xml" PartName="/ppt/notesSlides/notesSlide135.xml"/>
  <Override ContentType="application/vnd.openxmlformats-officedocument.presentationml.notesSlide+xml" PartName="/ppt/notesSlides/notesSlide137.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140.xml"/>
  <Override ContentType="application/vnd.openxmlformats-officedocument.presentationml.notesSlide+xml" PartName="/ppt/notesSlides/notesSlide154.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139.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36.xml"/>
  <Override ContentType="application/vnd.openxmlformats-officedocument.presentationml.slide+xml" PartName="/ppt/slides/slide154.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141.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159.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157.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47.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51.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43.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15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3" r:id="rId3"/>
    <p:sldMasterId id="2147483694" r:id="rId4"/>
    <p:sldMasterId id="2147483695" r:id="rId5"/>
    <p:sldMasterId id="214748369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 id="312" r:id="rId64"/>
    <p:sldId id="313" r:id="rId65"/>
    <p:sldId id="314" r:id="rId66"/>
    <p:sldId id="315" r:id="rId67"/>
    <p:sldId id="316" r:id="rId68"/>
    <p:sldId id="317" r:id="rId69"/>
    <p:sldId id="318" r:id="rId70"/>
    <p:sldId id="319" r:id="rId71"/>
    <p:sldId id="320" r:id="rId72"/>
    <p:sldId id="321" r:id="rId73"/>
    <p:sldId id="322" r:id="rId74"/>
    <p:sldId id="323" r:id="rId75"/>
    <p:sldId id="324" r:id="rId76"/>
    <p:sldId id="325" r:id="rId77"/>
    <p:sldId id="326" r:id="rId78"/>
    <p:sldId id="327" r:id="rId79"/>
    <p:sldId id="328" r:id="rId80"/>
    <p:sldId id="329" r:id="rId81"/>
    <p:sldId id="330" r:id="rId82"/>
    <p:sldId id="331" r:id="rId83"/>
    <p:sldId id="332" r:id="rId84"/>
    <p:sldId id="333" r:id="rId85"/>
    <p:sldId id="334" r:id="rId86"/>
    <p:sldId id="335" r:id="rId87"/>
    <p:sldId id="336" r:id="rId88"/>
    <p:sldId id="337" r:id="rId89"/>
    <p:sldId id="338" r:id="rId90"/>
    <p:sldId id="339" r:id="rId91"/>
    <p:sldId id="340" r:id="rId92"/>
    <p:sldId id="341" r:id="rId93"/>
    <p:sldId id="342" r:id="rId94"/>
    <p:sldId id="343" r:id="rId95"/>
    <p:sldId id="344" r:id="rId96"/>
    <p:sldId id="345" r:id="rId97"/>
    <p:sldId id="346" r:id="rId98"/>
    <p:sldId id="347" r:id="rId99"/>
    <p:sldId id="348" r:id="rId100"/>
    <p:sldId id="349" r:id="rId101"/>
    <p:sldId id="350" r:id="rId102"/>
    <p:sldId id="351" r:id="rId103"/>
    <p:sldId id="352" r:id="rId104"/>
    <p:sldId id="353" r:id="rId105"/>
    <p:sldId id="354" r:id="rId106"/>
    <p:sldId id="355" r:id="rId107"/>
    <p:sldId id="356" r:id="rId108"/>
    <p:sldId id="357" r:id="rId109"/>
    <p:sldId id="358" r:id="rId110"/>
    <p:sldId id="359"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373" r:id="rId125"/>
    <p:sldId id="374" r:id="rId126"/>
    <p:sldId id="375" r:id="rId127"/>
    <p:sldId id="376" r:id="rId128"/>
    <p:sldId id="377" r:id="rId129"/>
    <p:sldId id="378" r:id="rId130"/>
    <p:sldId id="379" r:id="rId131"/>
    <p:sldId id="380" r:id="rId132"/>
    <p:sldId id="381" r:id="rId133"/>
    <p:sldId id="382" r:id="rId134"/>
    <p:sldId id="383" r:id="rId135"/>
    <p:sldId id="384" r:id="rId136"/>
    <p:sldId id="385" r:id="rId137"/>
    <p:sldId id="386" r:id="rId138"/>
    <p:sldId id="387" r:id="rId139"/>
    <p:sldId id="388" r:id="rId140"/>
    <p:sldId id="389" r:id="rId141"/>
    <p:sldId id="390" r:id="rId142"/>
    <p:sldId id="391" r:id="rId143"/>
    <p:sldId id="392" r:id="rId144"/>
    <p:sldId id="393" r:id="rId145"/>
    <p:sldId id="394" r:id="rId146"/>
    <p:sldId id="395" r:id="rId147"/>
    <p:sldId id="396" r:id="rId148"/>
    <p:sldId id="397" r:id="rId149"/>
    <p:sldId id="398" r:id="rId150"/>
    <p:sldId id="399" r:id="rId151"/>
    <p:sldId id="400" r:id="rId152"/>
    <p:sldId id="401" r:id="rId153"/>
    <p:sldId id="402" r:id="rId154"/>
    <p:sldId id="403" r:id="rId155"/>
    <p:sldId id="404" r:id="rId156"/>
    <p:sldId id="405" r:id="rId157"/>
    <p:sldId id="406" r:id="rId158"/>
    <p:sldId id="407" r:id="rId159"/>
    <p:sldId id="408" r:id="rId160"/>
    <p:sldId id="409" r:id="rId161"/>
    <p:sldId id="410" r:id="rId162"/>
    <p:sldId id="411" r:id="rId163"/>
    <p:sldId id="412" r:id="rId164"/>
    <p:sldId id="413" r:id="rId165"/>
    <p:sldId id="414" r:id="rId166"/>
  </p:sldIdLst>
  <p:sldSz cy="13716000" cx="24377650"/>
  <p:notesSz cx="6858000" cy="9144000"/>
  <p:embeddedFontLst>
    <p:embeddedFont>
      <p:font typeface="Lato"/>
      <p:regular r:id="rId167"/>
      <p:bold r:id="rId168"/>
      <p:italic r:id="rId169"/>
      <p:boldItalic r:id="rId170"/>
    </p:embeddedFont>
    <p:embeddedFont>
      <p:font typeface="Lato Light"/>
      <p:regular r:id="rId171"/>
      <p:bold r:id="rId172"/>
      <p:italic r:id="rId173"/>
      <p:boldItalic r:id="rId174"/>
    </p:embeddedFont>
    <p:embeddedFont>
      <p:font typeface="Gill Sans"/>
      <p:regular r:id="rId175"/>
      <p:bold r:id="rId176"/>
    </p:embeddedFont>
    <p:embeddedFont>
      <p:font typeface="Open Sans"/>
      <p:regular r:id="rId177"/>
      <p:bold r:id="rId178"/>
      <p:italic r:id="rId179"/>
      <p:boldItalic r:id="rId1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07" Type="http://schemas.openxmlformats.org/officeDocument/2006/relationships/slide" Target="slides/slide100.xml"/><Relationship Id="rId106" Type="http://schemas.openxmlformats.org/officeDocument/2006/relationships/slide" Target="slides/slide99.xml"/><Relationship Id="rId105" Type="http://schemas.openxmlformats.org/officeDocument/2006/relationships/slide" Target="slides/slide98.xml"/><Relationship Id="rId104" Type="http://schemas.openxmlformats.org/officeDocument/2006/relationships/slide" Target="slides/slide97.xml"/><Relationship Id="rId109" Type="http://schemas.openxmlformats.org/officeDocument/2006/relationships/slide" Target="slides/slide102.xml"/><Relationship Id="rId108" Type="http://schemas.openxmlformats.org/officeDocument/2006/relationships/slide" Target="slides/slide101.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103" Type="http://schemas.openxmlformats.org/officeDocument/2006/relationships/slide" Target="slides/slide96.xml"/><Relationship Id="rId102" Type="http://schemas.openxmlformats.org/officeDocument/2006/relationships/slide" Target="slides/slide95.xml"/><Relationship Id="rId101" Type="http://schemas.openxmlformats.org/officeDocument/2006/relationships/slide" Target="slides/slide94.xml"/><Relationship Id="rId100" Type="http://schemas.openxmlformats.org/officeDocument/2006/relationships/slide" Target="slides/slide93.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180" Type="http://schemas.openxmlformats.org/officeDocument/2006/relationships/font" Target="fonts/OpenSans-boldItalic.fntdata"/><Relationship Id="rId37" Type="http://schemas.openxmlformats.org/officeDocument/2006/relationships/slide" Target="slides/slide30.xml"/><Relationship Id="rId176" Type="http://schemas.openxmlformats.org/officeDocument/2006/relationships/font" Target="fonts/GillSans-bold.fntdata"/><Relationship Id="rId36" Type="http://schemas.openxmlformats.org/officeDocument/2006/relationships/slide" Target="slides/slide29.xml"/><Relationship Id="rId175" Type="http://schemas.openxmlformats.org/officeDocument/2006/relationships/font" Target="fonts/GillSans-regular.fntdata"/><Relationship Id="rId39" Type="http://schemas.openxmlformats.org/officeDocument/2006/relationships/slide" Target="slides/slide32.xml"/><Relationship Id="rId174" Type="http://schemas.openxmlformats.org/officeDocument/2006/relationships/font" Target="fonts/LatoLight-boldItalic.fntdata"/><Relationship Id="rId38" Type="http://schemas.openxmlformats.org/officeDocument/2006/relationships/slide" Target="slides/slide31.xml"/><Relationship Id="rId173" Type="http://schemas.openxmlformats.org/officeDocument/2006/relationships/font" Target="fonts/LatoLight-italic.fntdata"/><Relationship Id="rId179" Type="http://schemas.openxmlformats.org/officeDocument/2006/relationships/font" Target="fonts/OpenSans-italic.fntdata"/><Relationship Id="rId178" Type="http://schemas.openxmlformats.org/officeDocument/2006/relationships/font" Target="fonts/OpenSans-bold.fntdata"/><Relationship Id="rId177" Type="http://schemas.openxmlformats.org/officeDocument/2006/relationships/font" Target="fonts/OpenSans-regular.fntdata"/><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129" Type="http://schemas.openxmlformats.org/officeDocument/2006/relationships/slide" Target="slides/slide122.xml"/><Relationship Id="rId128" Type="http://schemas.openxmlformats.org/officeDocument/2006/relationships/slide" Target="slides/slide121.xml"/><Relationship Id="rId127" Type="http://schemas.openxmlformats.org/officeDocument/2006/relationships/slide" Target="slides/slide120.xml"/><Relationship Id="rId126" Type="http://schemas.openxmlformats.org/officeDocument/2006/relationships/slide" Target="slides/slide119.xml"/><Relationship Id="rId26" Type="http://schemas.openxmlformats.org/officeDocument/2006/relationships/slide" Target="slides/slide19.xml"/><Relationship Id="rId121" Type="http://schemas.openxmlformats.org/officeDocument/2006/relationships/slide" Target="slides/slide114.xml"/><Relationship Id="rId25" Type="http://schemas.openxmlformats.org/officeDocument/2006/relationships/slide" Target="slides/slide18.xml"/><Relationship Id="rId120" Type="http://schemas.openxmlformats.org/officeDocument/2006/relationships/slide" Target="slides/slide113.xml"/><Relationship Id="rId28" Type="http://schemas.openxmlformats.org/officeDocument/2006/relationships/slide" Target="slides/slide21.xml"/><Relationship Id="rId27" Type="http://schemas.openxmlformats.org/officeDocument/2006/relationships/slide" Target="slides/slide20.xml"/><Relationship Id="rId125" Type="http://schemas.openxmlformats.org/officeDocument/2006/relationships/slide" Target="slides/slide118.xml"/><Relationship Id="rId29" Type="http://schemas.openxmlformats.org/officeDocument/2006/relationships/slide" Target="slides/slide22.xml"/><Relationship Id="rId124" Type="http://schemas.openxmlformats.org/officeDocument/2006/relationships/slide" Target="slides/slide117.xml"/><Relationship Id="rId123" Type="http://schemas.openxmlformats.org/officeDocument/2006/relationships/slide" Target="slides/slide116.xml"/><Relationship Id="rId122" Type="http://schemas.openxmlformats.org/officeDocument/2006/relationships/slide" Target="slides/slide115.xml"/><Relationship Id="rId95" Type="http://schemas.openxmlformats.org/officeDocument/2006/relationships/slide" Target="slides/slide88.xml"/><Relationship Id="rId94" Type="http://schemas.openxmlformats.org/officeDocument/2006/relationships/slide" Target="slides/slide87.xml"/><Relationship Id="rId97" Type="http://schemas.openxmlformats.org/officeDocument/2006/relationships/slide" Target="slides/slide90.xml"/><Relationship Id="rId96" Type="http://schemas.openxmlformats.org/officeDocument/2006/relationships/slide" Target="slides/slide89.xml"/><Relationship Id="rId11" Type="http://schemas.openxmlformats.org/officeDocument/2006/relationships/slide" Target="slides/slide4.xml"/><Relationship Id="rId99" Type="http://schemas.openxmlformats.org/officeDocument/2006/relationships/slide" Target="slides/slide92.xml"/><Relationship Id="rId10" Type="http://schemas.openxmlformats.org/officeDocument/2006/relationships/slide" Target="slides/slide3.xml"/><Relationship Id="rId98" Type="http://schemas.openxmlformats.org/officeDocument/2006/relationships/slide" Target="slides/slide91.xml"/><Relationship Id="rId13" Type="http://schemas.openxmlformats.org/officeDocument/2006/relationships/slide" Target="slides/slide6.xml"/><Relationship Id="rId12" Type="http://schemas.openxmlformats.org/officeDocument/2006/relationships/slide" Target="slides/slide5.xml"/><Relationship Id="rId91" Type="http://schemas.openxmlformats.org/officeDocument/2006/relationships/slide" Target="slides/slide84.xml"/><Relationship Id="rId90" Type="http://schemas.openxmlformats.org/officeDocument/2006/relationships/slide" Target="slides/slide83.xml"/><Relationship Id="rId93" Type="http://schemas.openxmlformats.org/officeDocument/2006/relationships/slide" Target="slides/slide86.xml"/><Relationship Id="rId92" Type="http://schemas.openxmlformats.org/officeDocument/2006/relationships/slide" Target="slides/slide85.xml"/><Relationship Id="rId118" Type="http://schemas.openxmlformats.org/officeDocument/2006/relationships/slide" Target="slides/slide111.xml"/><Relationship Id="rId117" Type="http://schemas.openxmlformats.org/officeDocument/2006/relationships/slide" Target="slides/slide110.xml"/><Relationship Id="rId116" Type="http://schemas.openxmlformats.org/officeDocument/2006/relationships/slide" Target="slides/slide109.xml"/><Relationship Id="rId115" Type="http://schemas.openxmlformats.org/officeDocument/2006/relationships/slide" Target="slides/slide108.xml"/><Relationship Id="rId119" Type="http://schemas.openxmlformats.org/officeDocument/2006/relationships/slide" Target="slides/slide112.xml"/><Relationship Id="rId15" Type="http://schemas.openxmlformats.org/officeDocument/2006/relationships/slide" Target="slides/slide8.xml"/><Relationship Id="rId110" Type="http://schemas.openxmlformats.org/officeDocument/2006/relationships/slide" Target="slides/slide103.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14" Type="http://schemas.openxmlformats.org/officeDocument/2006/relationships/slide" Target="slides/slide107.xml"/><Relationship Id="rId18" Type="http://schemas.openxmlformats.org/officeDocument/2006/relationships/slide" Target="slides/slide11.xml"/><Relationship Id="rId113" Type="http://schemas.openxmlformats.org/officeDocument/2006/relationships/slide" Target="slides/slide106.xml"/><Relationship Id="rId112" Type="http://schemas.openxmlformats.org/officeDocument/2006/relationships/slide" Target="slides/slide105.xml"/><Relationship Id="rId111" Type="http://schemas.openxmlformats.org/officeDocument/2006/relationships/slide" Target="slides/slide104.xml"/><Relationship Id="rId84" Type="http://schemas.openxmlformats.org/officeDocument/2006/relationships/slide" Target="slides/slide77.xml"/><Relationship Id="rId83" Type="http://schemas.openxmlformats.org/officeDocument/2006/relationships/slide" Target="slides/slide76.xml"/><Relationship Id="rId86" Type="http://schemas.openxmlformats.org/officeDocument/2006/relationships/slide" Target="slides/slide79.xml"/><Relationship Id="rId85" Type="http://schemas.openxmlformats.org/officeDocument/2006/relationships/slide" Target="slides/slide78.xml"/><Relationship Id="rId88" Type="http://schemas.openxmlformats.org/officeDocument/2006/relationships/slide" Target="slides/slide81.xml"/><Relationship Id="rId150" Type="http://schemas.openxmlformats.org/officeDocument/2006/relationships/slide" Target="slides/slide143.xml"/><Relationship Id="rId87" Type="http://schemas.openxmlformats.org/officeDocument/2006/relationships/slide" Target="slides/slide80.xml"/><Relationship Id="rId89" Type="http://schemas.openxmlformats.org/officeDocument/2006/relationships/slide" Target="slides/slide82.xml"/><Relationship Id="rId80" Type="http://schemas.openxmlformats.org/officeDocument/2006/relationships/slide" Target="slides/slide73.xml"/><Relationship Id="rId82" Type="http://schemas.openxmlformats.org/officeDocument/2006/relationships/slide" Target="slides/slide75.xml"/><Relationship Id="rId81" Type="http://schemas.openxmlformats.org/officeDocument/2006/relationships/slide" Target="slides/slide74.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149" Type="http://schemas.openxmlformats.org/officeDocument/2006/relationships/slide" Target="slides/slide142.xml"/><Relationship Id="rId4" Type="http://schemas.openxmlformats.org/officeDocument/2006/relationships/slideMaster" Target="slideMasters/slideMaster2.xml"/><Relationship Id="rId148" Type="http://schemas.openxmlformats.org/officeDocument/2006/relationships/slide" Target="slides/slide141.xml"/><Relationship Id="rId9" Type="http://schemas.openxmlformats.org/officeDocument/2006/relationships/slide" Target="slides/slide2.xml"/><Relationship Id="rId143" Type="http://schemas.openxmlformats.org/officeDocument/2006/relationships/slide" Target="slides/slide136.xml"/><Relationship Id="rId142" Type="http://schemas.openxmlformats.org/officeDocument/2006/relationships/slide" Target="slides/slide135.xml"/><Relationship Id="rId141" Type="http://schemas.openxmlformats.org/officeDocument/2006/relationships/slide" Target="slides/slide134.xml"/><Relationship Id="rId140" Type="http://schemas.openxmlformats.org/officeDocument/2006/relationships/slide" Target="slides/slide133.xml"/><Relationship Id="rId5" Type="http://schemas.openxmlformats.org/officeDocument/2006/relationships/slideMaster" Target="slideMasters/slideMaster3.xml"/><Relationship Id="rId147" Type="http://schemas.openxmlformats.org/officeDocument/2006/relationships/slide" Target="slides/slide140.xml"/><Relationship Id="rId6" Type="http://schemas.openxmlformats.org/officeDocument/2006/relationships/slideMaster" Target="slideMasters/slideMaster4.xml"/><Relationship Id="rId146" Type="http://schemas.openxmlformats.org/officeDocument/2006/relationships/slide" Target="slides/slide139.xml"/><Relationship Id="rId7" Type="http://schemas.openxmlformats.org/officeDocument/2006/relationships/notesMaster" Target="notesMasters/notesMaster1.xml"/><Relationship Id="rId145" Type="http://schemas.openxmlformats.org/officeDocument/2006/relationships/slide" Target="slides/slide138.xml"/><Relationship Id="rId8" Type="http://schemas.openxmlformats.org/officeDocument/2006/relationships/slide" Target="slides/slide1.xml"/><Relationship Id="rId144" Type="http://schemas.openxmlformats.org/officeDocument/2006/relationships/slide" Target="slides/slide137.xml"/><Relationship Id="rId73" Type="http://schemas.openxmlformats.org/officeDocument/2006/relationships/slide" Target="slides/slide66.xml"/><Relationship Id="rId72" Type="http://schemas.openxmlformats.org/officeDocument/2006/relationships/slide" Target="slides/slide65.xml"/><Relationship Id="rId75" Type="http://schemas.openxmlformats.org/officeDocument/2006/relationships/slide" Target="slides/slide68.xml"/><Relationship Id="rId74" Type="http://schemas.openxmlformats.org/officeDocument/2006/relationships/slide" Target="slides/slide67.xml"/><Relationship Id="rId77" Type="http://schemas.openxmlformats.org/officeDocument/2006/relationships/slide" Target="slides/slide70.xml"/><Relationship Id="rId76" Type="http://schemas.openxmlformats.org/officeDocument/2006/relationships/slide" Target="slides/slide69.xml"/><Relationship Id="rId79" Type="http://schemas.openxmlformats.org/officeDocument/2006/relationships/slide" Target="slides/slide72.xml"/><Relationship Id="rId78" Type="http://schemas.openxmlformats.org/officeDocument/2006/relationships/slide" Target="slides/slide71.xml"/><Relationship Id="rId71" Type="http://schemas.openxmlformats.org/officeDocument/2006/relationships/slide" Target="slides/slide64.xml"/><Relationship Id="rId70" Type="http://schemas.openxmlformats.org/officeDocument/2006/relationships/slide" Target="slides/slide63.xml"/><Relationship Id="rId139" Type="http://schemas.openxmlformats.org/officeDocument/2006/relationships/slide" Target="slides/slide132.xml"/><Relationship Id="rId138" Type="http://schemas.openxmlformats.org/officeDocument/2006/relationships/slide" Target="slides/slide131.xml"/><Relationship Id="rId137" Type="http://schemas.openxmlformats.org/officeDocument/2006/relationships/slide" Target="slides/slide130.xml"/><Relationship Id="rId132" Type="http://schemas.openxmlformats.org/officeDocument/2006/relationships/slide" Target="slides/slide125.xml"/><Relationship Id="rId131" Type="http://schemas.openxmlformats.org/officeDocument/2006/relationships/slide" Target="slides/slide124.xml"/><Relationship Id="rId130" Type="http://schemas.openxmlformats.org/officeDocument/2006/relationships/slide" Target="slides/slide123.xml"/><Relationship Id="rId136" Type="http://schemas.openxmlformats.org/officeDocument/2006/relationships/slide" Target="slides/slide129.xml"/><Relationship Id="rId135" Type="http://schemas.openxmlformats.org/officeDocument/2006/relationships/slide" Target="slides/slide128.xml"/><Relationship Id="rId134" Type="http://schemas.openxmlformats.org/officeDocument/2006/relationships/slide" Target="slides/slide127.xml"/><Relationship Id="rId133" Type="http://schemas.openxmlformats.org/officeDocument/2006/relationships/slide" Target="slides/slide126.xml"/><Relationship Id="rId62" Type="http://schemas.openxmlformats.org/officeDocument/2006/relationships/slide" Target="slides/slide55.xml"/><Relationship Id="rId61" Type="http://schemas.openxmlformats.org/officeDocument/2006/relationships/slide" Target="slides/slide54.xml"/><Relationship Id="rId64" Type="http://schemas.openxmlformats.org/officeDocument/2006/relationships/slide" Target="slides/slide57.xml"/><Relationship Id="rId63" Type="http://schemas.openxmlformats.org/officeDocument/2006/relationships/slide" Target="slides/slide56.xml"/><Relationship Id="rId66" Type="http://schemas.openxmlformats.org/officeDocument/2006/relationships/slide" Target="slides/slide59.xml"/><Relationship Id="rId172" Type="http://schemas.openxmlformats.org/officeDocument/2006/relationships/font" Target="fonts/LatoLight-bold.fntdata"/><Relationship Id="rId65" Type="http://schemas.openxmlformats.org/officeDocument/2006/relationships/slide" Target="slides/slide58.xml"/><Relationship Id="rId171" Type="http://schemas.openxmlformats.org/officeDocument/2006/relationships/font" Target="fonts/LatoLight-regular.fntdata"/><Relationship Id="rId68" Type="http://schemas.openxmlformats.org/officeDocument/2006/relationships/slide" Target="slides/slide61.xml"/><Relationship Id="rId170" Type="http://schemas.openxmlformats.org/officeDocument/2006/relationships/font" Target="fonts/Lato-boldItalic.fntdata"/><Relationship Id="rId67" Type="http://schemas.openxmlformats.org/officeDocument/2006/relationships/slide" Target="slides/slide60.xml"/><Relationship Id="rId60" Type="http://schemas.openxmlformats.org/officeDocument/2006/relationships/slide" Target="slides/slide53.xml"/><Relationship Id="rId165" Type="http://schemas.openxmlformats.org/officeDocument/2006/relationships/slide" Target="slides/slide158.xml"/><Relationship Id="rId69" Type="http://schemas.openxmlformats.org/officeDocument/2006/relationships/slide" Target="slides/slide62.xml"/><Relationship Id="rId164" Type="http://schemas.openxmlformats.org/officeDocument/2006/relationships/slide" Target="slides/slide157.xml"/><Relationship Id="rId163" Type="http://schemas.openxmlformats.org/officeDocument/2006/relationships/slide" Target="slides/slide156.xml"/><Relationship Id="rId162" Type="http://schemas.openxmlformats.org/officeDocument/2006/relationships/slide" Target="slides/slide155.xml"/><Relationship Id="rId169" Type="http://schemas.openxmlformats.org/officeDocument/2006/relationships/font" Target="fonts/Lato-italic.fntdata"/><Relationship Id="rId168" Type="http://schemas.openxmlformats.org/officeDocument/2006/relationships/font" Target="fonts/Lato-bold.fntdata"/><Relationship Id="rId167" Type="http://schemas.openxmlformats.org/officeDocument/2006/relationships/font" Target="fonts/Lato-regular.fntdata"/><Relationship Id="rId166" Type="http://schemas.openxmlformats.org/officeDocument/2006/relationships/slide" Target="slides/slide159.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55" Type="http://schemas.openxmlformats.org/officeDocument/2006/relationships/slide" Target="slides/slide48.xml"/><Relationship Id="rId161" Type="http://schemas.openxmlformats.org/officeDocument/2006/relationships/slide" Target="slides/slide154.xml"/><Relationship Id="rId54" Type="http://schemas.openxmlformats.org/officeDocument/2006/relationships/slide" Target="slides/slide47.xml"/><Relationship Id="rId160" Type="http://schemas.openxmlformats.org/officeDocument/2006/relationships/slide" Target="slides/slide153.xml"/><Relationship Id="rId57" Type="http://schemas.openxmlformats.org/officeDocument/2006/relationships/slide" Target="slides/slide50.xml"/><Relationship Id="rId56" Type="http://schemas.openxmlformats.org/officeDocument/2006/relationships/slide" Target="slides/slide49.xml"/><Relationship Id="rId159" Type="http://schemas.openxmlformats.org/officeDocument/2006/relationships/slide" Target="slides/slide152.xml"/><Relationship Id="rId59" Type="http://schemas.openxmlformats.org/officeDocument/2006/relationships/slide" Target="slides/slide52.xml"/><Relationship Id="rId154" Type="http://schemas.openxmlformats.org/officeDocument/2006/relationships/slide" Target="slides/slide147.xml"/><Relationship Id="rId58" Type="http://schemas.openxmlformats.org/officeDocument/2006/relationships/slide" Target="slides/slide51.xml"/><Relationship Id="rId153" Type="http://schemas.openxmlformats.org/officeDocument/2006/relationships/slide" Target="slides/slide146.xml"/><Relationship Id="rId152" Type="http://schemas.openxmlformats.org/officeDocument/2006/relationships/slide" Target="slides/slide145.xml"/><Relationship Id="rId151" Type="http://schemas.openxmlformats.org/officeDocument/2006/relationships/slide" Target="slides/slide144.xml"/><Relationship Id="rId158" Type="http://schemas.openxmlformats.org/officeDocument/2006/relationships/slide" Target="slides/slide151.xml"/><Relationship Id="rId157" Type="http://schemas.openxmlformats.org/officeDocument/2006/relationships/slide" Target="slides/slide150.xml"/><Relationship Id="rId156" Type="http://schemas.openxmlformats.org/officeDocument/2006/relationships/slide" Target="slides/slide149.xml"/><Relationship Id="rId155" Type="http://schemas.openxmlformats.org/officeDocument/2006/relationships/slide" Target="slides/slide1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12516" lvl="1" marL="914216"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2pPr>
            <a:lvl3pPr indent="-12333" lvl="2" marL="1828433"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3pPr>
            <a:lvl4pPr indent="-12151" lvl="3" marL="2742651"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4pPr>
            <a:lvl5pPr indent="-11967" lvl="4" marL="3656867"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5pPr>
            <a:lvl6pPr indent="-11786" lvl="5" marL="4571086"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6pPr>
            <a:lvl7pPr indent="-11603" lvl="6" marL="5485303"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7pPr>
            <a:lvl8pPr indent="-11419" lvl="7" marL="6399520"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8pPr>
            <a:lvl9pPr indent="-11237" lvl="8" marL="7313737"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91425" lIns="91425" spcFirstLastPara="1" rIns="91425" wrap="square" tIns="91425">
            <a:noAutofit/>
          </a:bodyPr>
          <a:lstStyle>
            <a:lvl1pPr indent="0" lvl="0" mar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12516" lvl="1" marL="914216"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2pPr>
            <a:lvl3pPr indent="-12333" lvl="2" marL="1828433"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3pPr>
            <a:lvl4pPr indent="-12151" lvl="3" marL="2742651"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4pPr>
            <a:lvl5pPr indent="-11967" lvl="4" marL="3656867"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5pPr>
            <a:lvl6pPr indent="-11786" lvl="5" marL="4571086"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6pPr>
            <a:lvl7pPr indent="-11603" lvl="6" marL="5485303"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7pPr>
            <a:lvl8pPr indent="-11419" lvl="7" marL="6399520"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8pPr>
            <a:lvl9pPr indent="-11237" lvl="8" marL="7313737"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28600" lvl="0" marL="4572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24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91425" lIns="91425" spcFirstLastPara="1" rIns="91425" wrap="square" tIns="91425">
            <a:noAutofit/>
          </a:bodyPr>
          <a:lstStyle>
            <a:lvl1pPr indent="0" lvl="0" mar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12516" lvl="1" marL="914216"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2pPr>
            <a:lvl3pPr indent="-12333" lvl="2" marL="1828433"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3pPr>
            <a:lvl4pPr indent="-12151" lvl="3" marL="2742651"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4pPr>
            <a:lvl5pPr indent="-11967" lvl="4" marL="3656867"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5pPr>
            <a:lvl6pPr indent="-11786" lvl="5" marL="4571086"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6pPr>
            <a:lvl7pPr indent="-11603" lvl="6" marL="5485303"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7pPr>
            <a:lvl8pPr indent="-11419" lvl="7" marL="6399520"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8pPr>
            <a:lvl9pPr indent="-11237" lvl="8" marL="7313737" marR="0" rtl="0" algn="l">
              <a:spcBef>
                <a:spcPts val="0"/>
              </a:spcBef>
              <a:spcAft>
                <a:spcPts val="0"/>
              </a:spcAft>
              <a:buSzPts val="1400"/>
              <a:buNone/>
              <a:defRPr b="0" i="0" sz="36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3094dfa56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 name="Google Shape;207;g33094dfa56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b="0" i="0" sz="2400" u="none" cap="none" strike="noStrike">
              <a:solidFill>
                <a:schemeClr val="dk1"/>
              </a:solidFill>
              <a:latin typeface="Calibri"/>
              <a:ea typeface="Calibri"/>
              <a:cs typeface="Calibri"/>
              <a:sym typeface="Calibri"/>
            </a:endParaRPr>
          </a:p>
        </p:txBody>
      </p:sp>
      <p:sp>
        <p:nvSpPr>
          <p:cNvPr id="208" name="Google Shape;208;g33094dfa56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lang="en-US" sz="1200">
                <a:solidFill>
                  <a:schemeClr val="dk1"/>
                </a:solidFill>
                <a:latin typeface="Calibri"/>
                <a:ea typeface="Calibri"/>
                <a:cs typeface="Calibri"/>
                <a:sym typeface="Calibri"/>
              </a:rPr>
              <a:t>‹#›</a:t>
            </a:fld>
            <a:endParaRPr sz="1200">
              <a:solidFill>
                <a:schemeClr val="dk1"/>
              </a:solidFill>
              <a:latin typeface="Calibri"/>
              <a:ea typeface="Calibri"/>
              <a:cs typeface="Calibri"/>
              <a:sym typeface="Calibri"/>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7" name="Shape 1497"/>
        <p:cNvGrpSpPr/>
        <p:nvPr/>
      </p:nvGrpSpPr>
      <p:grpSpPr>
        <a:xfrm>
          <a:off x="0" y="0"/>
          <a:ext cx="0" cy="0"/>
          <a:chOff x="0" y="0"/>
          <a:chExt cx="0" cy="0"/>
        </a:xfrm>
      </p:grpSpPr>
      <p:sp>
        <p:nvSpPr>
          <p:cNvPr id="1498" name="Google Shape;1498;g8c84c4e3e4_0_28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9" name="Google Shape;1499;g8c84c4e3e4_0_28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00" name="Google Shape;1500;g8c84c4e3e4_0_28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6" name="Shape 1516"/>
        <p:cNvGrpSpPr/>
        <p:nvPr/>
      </p:nvGrpSpPr>
      <p:grpSpPr>
        <a:xfrm>
          <a:off x="0" y="0"/>
          <a:ext cx="0" cy="0"/>
          <a:chOff x="0" y="0"/>
          <a:chExt cx="0" cy="0"/>
        </a:xfrm>
      </p:grpSpPr>
      <p:sp>
        <p:nvSpPr>
          <p:cNvPr id="1517" name="Google Shape;1517;g8c84c4e3e4_0_28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8" name="Google Shape;1518;g8c84c4e3e4_0_28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19" name="Google Shape;1519;g8c84c4e3e4_0_28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1" name="Shape 1541"/>
        <p:cNvGrpSpPr/>
        <p:nvPr/>
      </p:nvGrpSpPr>
      <p:grpSpPr>
        <a:xfrm>
          <a:off x="0" y="0"/>
          <a:ext cx="0" cy="0"/>
          <a:chOff x="0" y="0"/>
          <a:chExt cx="0" cy="0"/>
        </a:xfrm>
      </p:grpSpPr>
      <p:sp>
        <p:nvSpPr>
          <p:cNvPr id="1542" name="Google Shape;1542;g8c84c4e3e4_0_28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3" name="Google Shape;1543;g8c84c4e3e4_0_28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44" name="Google Shape;1544;g8c84c4e3e4_0_28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3" name="Shape 1553"/>
        <p:cNvGrpSpPr/>
        <p:nvPr/>
      </p:nvGrpSpPr>
      <p:grpSpPr>
        <a:xfrm>
          <a:off x="0" y="0"/>
          <a:ext cx="0" cy="0"/>
          <a:chOff x="0" y="0"/>
          <a:chExt cx="0" cy="0"/>
        </a:xfrm>
      </p:grpSpPr>
      <p:sp>
        <p:nvSpPr>
          <p:cNvPr id="1554" name="Google Shape;1554;g8c84c4e3e4_0_28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5" name="Google Shape;1555;g8c84c4e3e4_0_28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56" name="Google Shape;1556;g8c84c4e3e4_0_28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8c84c4e3e4_0_291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3" name="Google Shape;1573;g8c84c4e3e4_0_29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74" name="Google Shape;1574;g8c84c4e3e4_0_29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g8c84c4e3e4_0_29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7" name="Google Shape;1597;g8c84c4e3e4_0_29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598" name="Google Shape;1598;g8c84c4e3e4_0_29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5" name="Shape 1625"/>
        <p:cNvGrpSpPr/>
        <p:nvPr/>
      </p:nvGrpSpPr>
      <p:grpSpPr>
        <a:xfrm>
          <a:off x="0" y="0"/>
          <a:ext cx="0" cy="0"/>
          <a:chOff x="0" y="0"/>
          <a:chExt cx="0" cy="0"/>
        </a:xfrm>
      </p:grpSpPr>
      <p:sp>
        <p:nvSpPr>
          <p:cNvPr id="1626" name="Google Shape;1626;g8c84c4e3e4_0_29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7" name="Google Shape;1627;g8c84c4e3e4_0_29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28" name="Google Shape;1628;g8c84c4e3e4_0_296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1" name="Shape 1661"/>
        <p:cNvGrpSpPr/>
        <p:nvPr/>
      </p:nvGrpSpPr>
      <p:grpSpPr>
        <a:xfrm>
          <a:off x="0" y="0"/>
          <a:ext cx="0" cy="0"/>
          <a:chOff x="0" y="0"/>
          <a:chExt cx="0" cy="0"/>
        </a:xfrm>
      </p:grpSpPr>
      <p:sp>
        <p:nvSpPr>
          <p:cNvPr id="1662" name="Google Shape;1662;g8c84c4e3e4_0_29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663" name="Google Shape;1663;g8c84c4e3e4_0_29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2" name="Shape 1672"/>
        <p:cNvGrpSpPr/>
        <p:nvPr/>
      </p:nvGrpSpPr>
      <p:grpSpPr>
        <a:xfrm>
          <a:off x="0" y="0"/>
          <a:ext cx="0" cy="0"/>
          <a:chOff x="0" y="0"/>
          <a:chExt cx="0" cy="0"/>
        </a:xfrm>
      </p:grpSpPr>
      <p:sp>
        <p:nvSpPr>
          <p:cNvPr id="1673" name="Google Shape;1673;g8c84c4e3e4_0_30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4" name="Google Shape;1674;g8c84c4e3e4_0_300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75" name="Google Shape;1675;g8c84c4e3e4_0_30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2" name="Shape 1682"/>
        <p:cNvGrpSpPr/>
        <p:nvPr/>
      </p:nvGrpSpPr>
      <p:grpSpPr>
        <a:xfrm>
          <a:off x="0" y="0"/>
          <a:ext cx="0" cy="0"/>
          <a:chOff x="0" y="0"/>
          <a:chExt cx="0" cy="0"/>
        </a:xfrm>
      </p:grpSpPr>
      <p:sp>
        <p:nvSpPr>
          <p:cNvPr id="1683" name="Google Shape;1683;g8c84c4e3e4_0_30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4" name="Google Shape;1684;g8c84c4e3e4_0_30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685" name="Google Shape;1685;g8c84c4e3e4_0_30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p2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326" name="Google Shape;326;p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5" name="Shape 1705"/>
        <p:cNvGrpSpPr/>
        <p:nvPr/>
      </p:nvGrpSpPr>
      <p:grpSpPr>
        <a:xfrm>
          <a:off x="0" y="0"/>
          <a:ext cx="0" cy="0"/>
          <a:chOff x="0" y="0"/>
          <a:chExt cx="0" cy="0"/>
        </a:xfrm>
      </p:grpSpPr>
      <p:sp>
        <p:nvSpPr>
          <p:cNvPr id="1706" name="Google Shape;1706;g8c84c4e3e4_0_30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707" name="Google Shape;1707;g8c84c4e3e4_0_30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6" name="Shape 1716"/>
        <p:cNvGrpSpPr/>
        <p:nvPr/>
      </p:nvGrpSpPr>
      <p:grpSpPr>
        <a:xfrm>
          <a:off x="0" y="0"/>
          <a:ext cx="0" cy="0"/>
          <a:chOff x="0" y="0"/>
          <a:chExt cx="0" cy="0"/>
        </a:xfrm>
      </p:grpSpPr>
      <p:sp>
        <p:nvSpPr>
          <p:cNvPr id="1717" name="Google Shape;1717;g8c84c4e3e4_0_11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718" name="Google Shape;1718;g8c84c4e3e4_0_11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5" name="Shape 1725"/>
        <p:cNvGrpSpPr/>
        <p:nvPr/>
      </p:nvGrpSpPr>
      <p:grpSpPr>
        <a:xfrm>
          <a:off x="0" y="0"/>
          <a:ext cx="0" cy="0"/>
          <a:chOff x="0" y="0"/>
          <a:chExt cx="0" cy="0"/>
        </a:xfrm>
      </p:grpSpPr>
      <p:sp>
        <p:nvSpPr>
          <p:cNvPr id="1726" name="Google Shape;1726;g8c84c4e3e4_0_1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727" name="Google Shape;1727;g8c84c4e3e4_0_1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4" name="Shape 1734"/>
        <p:cNvGrpSpPr/>
        <p:nvPr/>
      </p:nvGrpSpPr>
      <p:grpSpPr>
        <a:xfrm>
          <a:off x="0" y="0"/>
          <a:ext cx="0" cy="0"/>
          <a:chOff x="0" y="0"/>
          <a:chExt cx="0" cy="0"/>
        </a:xfrm>
      </p:grpSpPr>
      <p:sp>
        <p:nvSpPr>
          <p:cNvPr id="1735" name="Google Shape;1735;g8c84c4e3e4_0_11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36" name="Google Shape;1736;g8c84c4e3e4_0_11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4" name="Shape 1744"/>
        <p:cNvGrpSpPr/>
        <p:nvPr/>
      </p:nvGrpSpPr>
      <p:grpSpPr>
        <a:xfrm>
          <a:off x="0" y="0"/>
          <a:ext cx="0" cy="0"/>
          <a:chOff x="0" y="0"/>
          <a:chExt cx="0" cy="0"/>
        </a:xfrm>
      </p:grpSpPr>
      <p:sp>
        <p:nvSpPr>
          <p:cNvPr id="1745" name="Google Shape;1745;g8c84c4e3e4_0_1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6" name="Google Shape;1746;g8c84c4e3e4_0_1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47" name="Google Shape;1747;g8c84c4e3e4_0_11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5" name="Shape 1755"/>
        <p:cNvGrpSpPr/>
        <p:nvPr/>
      </p:nvGrpSpPr>
      <p:grpSpPr>
        <a:xfrm>
          <a:off x="0" y="0"/>
          <a:ext cx="0" cy="0"/>
          <a:chOff x="0" y="0"/>
          <a:chExt cx="0" cy="0"/>
        </a:xfrm>
      </p:grpSpPr>
      <p:sp>
        <p:nvSpPr>
          <p:cNvPr id="1756" name="Google Shape;1756;g8c84c4e3e4_0_11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7" name="Google Shape;1757;g8c84c4e3e4_0_117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58" name="Google Shape;1758;g8c84c4e3e4_0_11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5" name="Shape 1765"/>
        <p:cNvGrpSpPr/>
        <p:nvPr/>
      </p:nvGrpSpPr>
      <p:grpSpPr>
        <a:xfrm>
          <a:off x="0" y="0"/>
          <a:ext cx="0" cy="0"/>
          <a:chOff x="0" y="0"/>
          <a:chExt cx="0" cy="0"/>
        </a:xfrm>
      </p:grpSpPr>
      <p:sp>
        <p:nvSpPr>
          <p:cNvPr id="1766" name="Google Shape;1766;g8c84c4e3e4_0_1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7" name="Google Shape;1767;g8c84c4e3e4_0_1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68" name="Google Shape;1768;g8c84c4e3e4_0_118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4" name="Shape 1774"/>
        <p:cNvGrpSpPr/>
        <p:nvPr/>
      </p:nvGrpSpPr>
      <p:grpSpPr>
        <a:xfrm>
          <a:off x="0" y="0"/>
          <a:ext cx="0" cy="0"/>
          <a:chOff x="0" y="0"/>
          <a:chExt cx="0" cy="0"/>
        </a:xfrm>
      </p:grpSpPr>
      <p:sp>
        <p:nvSpPr>
          <p:cNvPr id="1775" name="Google Shape;1775;g8c84c4e3e4_0_11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76" name="Google Shape;1776;g8c84c4e3e4_0_1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4" name="Shape 1784"/>
        <p:cNvGrpSpPr/>
        <p:nvPr/>
      </p:nvGrpSpPr>
      <p:grpSpPr>
        <a:xfrm>
          <a:off x="0" y="0"/>
          <a:ext cx="0" cy="0"/>
          <a:chOff x="0" y="0"/>
          <a:chExt cx="0" cy="0"/>
        </a:xfrm>
      </p:grpSpPr>
      <p:sp>
        <p:nvSpPr>
          <p:cNvPr id="1785" name="Google Shape;1785;g8c84c4e3e4_0_12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86" name="Google Shape;1786;g8c84c4e3e4_0_1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5" name="Shape 1795"/>
        <p:cNvGrpSpPr/>
        <p:nvPr/>
      </p:nvGrpSpPr>
      <p:grpSpPr>
        <a:xfrm>
          <a:off x="0" y="0"/>
          <a:ext cx="0" cy="0"/>
          <a:chOff x="0" y="0"/>
          <a:chExt cx="0" cy="0"/>
        </a:xfrm>
      </p:grpSpPr>
      <p:sp>
        <p:nvSpPr>
          <p:cNvPr id="1796" name="Google Shape;1796;g8c84c4e3e4_0_1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7" name="Google Shape;1797;g8c84c4e3e4_0_1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798" name="Google Shape;1798;g8c84c4e3e4_0_12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6" name="Shape 1806"/>
        <p:cNvGrpSpPr/>
        <p:nvPr/>
      </p:nvGrpSpPr>
      <p:grpSpPr>
        <a:xfrm>
          <a:off x="0" y="0"/>
          <a:ext cx="0" cy="0"/>
          <a:chOff x="0" y="0"/>
          <a:chExt cx="0" cy="0"/>
        </a:xfrm>
      </p:grpSpPr>
      <p:sp>
        <p:nvSpPr>
          <p:cNvPr id="1807" name="Google Shape;1807;g8c84c4e3e4_0_12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808" name="Google Shape;1808;g8c84c4e3e4_0_12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8" name="Shape 1858"/>
        <p:cNvGrpSpPr/>
        <p:nvPr/>
      </p:nvGrpSpPr>
      <p:grpSpPr>
        <a:xfrm>
          <a:off x="0" y="0"/>
          <a:ext cx="0" cy="0"/>
          <a:chOff x="0" y="0"/>
          <a:chExt cx="0" cy="0"/>
        </a:xfrm>
      </p:grpSpPr>
      <p:sp>
        <p:nvSpPr>
          <p:cNvPr id="1859" name="Google Shape;1859;g8c84c4e3e4_0_127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860" name="Google Shape;1860;g8c84c4e3e4_0_127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1" name="Shape 1911"/>
        <p:cNvGrpSpPr/>
        <p:nvPr/>
      </p:nvGrpSpPr>
      <p:grpSpPr>
        <a:xfrm>
          <a:off x="0" y="0"/>
          <a:ext cx="0" cy="0"/>
          <a:chOff x="0" y="0"/>
          <a:chExt cx="0" cy="0"/>
        </a:xfrm>
      </p:grpSpPr>
      <p:sp>
        <p:nvSpPr>
          <p:cNvPr id="1912" name="Google Shape;1912;g8c84c4e3e4_0_13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913" name="Google Shape;1913;g8c84c4e3e4_0_13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4" name="Shape 1964"/>
        <p:cNvGrpSpPr/>
        <p:nvPr/>
      </p:nvGrpSpPr>
      <p:grpSpPr>
        <a:xfrm>
          <a:off x="0" y="0"/>
          <a:ext cx="0" cy="0"/>
          <a:chOff x="0" y="0"/>
          <a:chExt cx="0" cy="0"/>
        </a:xfrm>
      </p:grpSpPr>
      <p:sp>
        <p:nvSpPr>
          <p:cNvPr id="1965" name="Google Shape;1965;g8c84c4e3e4_0_13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966" name="Google Shape;1966;g8c84c4e3e4_0_13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8" name="Shape 2018"/>
        <p:cNvGrpSpPr/>
        <p:nvPr/>
      </p:nvGrpSpPr>
      <p:grpSpPr>
        <a:xfrm>
          <a:off x="0" y="0"/>
          <a:ext cx="0" cy="0"/>
          <a:chOff x="0" y="0"/>
          <a:chExt cx="0" cy="0"/>
        </a:xfrm>
      </p:grpSpPr>
      <p:sp>
        <p:nvSpPr>
          <p:cNvPr id="2019" name="Google Shape;2019;g8c84c4e3e4_0_14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020" name="Google Shape;2020;g8c84c4e3e4_0_14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2" name="Shape 2072"/>
        <p:cNvGrpSpPr/>
        <p:nvPr/>
      </p:nvGrpSpPr>
      <p:grpSpPr>
        <a:xfrm>
          <a:off x="0" y="0"/>
          <a:ext cx="0" cy="0"/>
          <a:chOff x="0" y="0"/>
          <a:chExt cx="0" cy="0"/>
        </a:xfrm>
      </p:grpSpPr>
      <p:sp>
        <p:nvSpPr>
          <p:cNvPr id="2073" name="Google Shape;2073;g8c84c4e3e4_0_148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074" name="Google Shape;2074;g8c84c4e3e4_0_14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5" name="Shape 2125"/>
        <p:cNvGrpSpPr/>
        <p:nvPr/>
      </p:nvGrpSpPr>
      <p:grpSpPr>
        <a:xfrm>
          <a:off x="0" y="0"/>
          <a:ext cx="0" cy="0"/>
          <a:chOff x="0" y="0"/>
          <a:chExt cx="0" cy="0"/>
        </a:xfrm>
      </p:grpSpPr>
      <p:sp>
        <p:nvSpPr>
          <p:cNvPr id="2126" name="Google Shape;2126;g8c84c4e3e4_0_15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127" name="Google Shape;2127;g8c84c4e3e4_0_15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2" name="Shape 2152"/>
        <p:cNvGrpSpPr/>
        <p:nvPr/>
      </p:nvGrpSpPr>
      <p:grpSpPr>
        <a:xfrm>
          <a:off x="0" y="0"/>
          <a:ext cx="0" cy="0"/>
          <a:chOff x="0" y="0"/>
          <a:chExt cx="0" cy="0"/>
        </a:xfrm>
      </p:grpSpPr>
      <p:sp>
        <p:nvSpPr>
          <p:cNvPr id="2153" name="Google Shape;2153;g8c84c4e3e4_0_15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154" name="Google Shape;2154;g8c84c4e3e4_0_15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0" name="Shape 2180"/>
        <p:cNvGrpSpPr/>
        <p:nvPr/>
      </p:nvGrpSpPr>
      <p:grpSpPr>
        <a:xfrm>
          <a:off x="0" y="0"/>
          <a:ext cx="0" cy="0"/>
          <a:chOff x="0" y="0"/>
          <a:chExt cx="0" cy="0"/>
        </a:xfrm>
      </p:grpSpPr>
      <p:sp>
        <p:nvSpPr>
          <p:cNvPr id="2181" name="Google Shape;2181;g8c84c4e3e4_0_159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182" name="Google Shape;2182;g8c84c4e3e4_0_159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8" name="Shape 2208"/>
        <p:cNvGrpSpPr/>
        <p:nvPr/>
      </p:nvGrpSpPr>
      <p:grpSpPr>
        <a:xfrm>
          <a:off x="0" y="0"/>
          <a:ext cx="0" cy="0"/>
          <a:chOff x="0" y="0"/>
          <a:chExt cx="0" cy="0"/>
        </a:xfrm>
      </p:grpSpPr>
      <p:sp>
        <p:nvSpPr>
          <p:cNvPr id="2209" name="Google Shape;2209;g8c84c4e3e4_0_16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210" name="Google Shape;2210;g8c84c4e3e4_0_16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p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346" name="Google Shape;346;p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6" name="Shape 2236"/>
        <p:cNvGrpSpPr/>
        <p:nvPr/>
      </p:nvGrpSpPr>
      <p:grpSpPr>
        <a:xfrm>
          <a:off x="0" y="0"/>
          <a:ext cx="0" cy="0"/>
          <a:chOff x="0" y="0"/>
          <a:chExt cx="0" cy="0"/>
        </a:xfrm>
      </p:grpSpPr>
      <p:sp>
        <p:nvSpPr>
          <p:cNvPr id="2237" name="Google Shape;2237;g8c84c4e3e4_0_16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238" name="Google Shape;2238;g8c84c4e3e4_0_16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4" name="Shape 2264"/>
        <p:cNvGrpSpPr/>
        <p:nvPr/>
      </p:nvGrpSpPr>
      <p:grpSpPr>
        <a:xfrm>
          <a:off x="0" y="0"/>
          <a:ext cx="0" cy="0"/>
          <a:chOff x="0" y="0"/>
          <a:chExt cx="0" cy="0"/>
        </a:xfrm>
      </p:grpSpPr>
      <p:sp>
        <p:nvSpPr>
          <p:cNvPr id="2265" name="Google Shape;2265;g8c84c4e3e4_0_16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266" name="Google Shape;2266;g8c84c4e3e4_0_16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17" name="Shape 2317"/>
        <p:cNvGrpSpPr/>
        <p:nvPr/>
      </p:nvGrpSpPr>
      <p:grpSpPr>
        <a:xfrm>
          <a:off x="0" y="0"/>
          <a:ext cx="0" cy="0"/>
          <a:chOff x="0" y="0"/>
          <a:chExt cx="0" cy="0"/>
        </a:xfrm>
      </p:grpSpPr>
      <p:sp>
        <p:nvSpPr>
          <p:cNvPr id="2318" name="Google Shape;2318;g8c84c4e3e4_0_17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319" name="Google Shape;2319;g8c84c4e3e4_0_17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1" name="Shape 2371"/>
        <p:cNvGrpSpPr/>
        <p:nvPr/>
      </p:nvGrpSpPr>
      <p:grpSpPr>
        <a:xfrm>
          <a:off x="0" y="0"/>
          <a:ext cx="0" cy="0"/>
          <a:chOff x="0" y="0"/>
          <a:chExt cx="0" cy="0"/>
        </a:xfrm>
      </p:grpSpPr>
      <p:sp>
        <p:nvSpPr>
          <p:cNvPr id="2372" name="Google Shape;2372;g8c84c4e3e4_0_177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373" name="Google Shape;2373;g8c84c4e3e4_0_17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4" name="Shape 2424"/>
        <p:cNvGrpSpPr/>
        <p:nvPr/>
      </p:nvGrpSpPr>
      <p:grpSpPr>
        <a:xfrm>
          <a:off x="0" y="0"/>
          <a:ext cx="0" cy="0"/>
          <a:chOff x="0" y="0"/>
          <a:chExt cx="0" cy="0"/>
        </a:xfrm>
      </p:grpSpPr>
      <p:sp>
        <p:nvSpPr>
          <p:cNvPr id="2425" name="Google Shape;2425;g8c84c4e3e4_0_18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426" name="Google Shape;2426;g8c84c4e3e4_0_18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8" name="Shape 2478"/>
        <p:cNvGrpSpPr/>
        <p:nvPr/>
      </p:nvGrpSpPr>
      <p:grpSpPr>
        <a:xfrm>
          <a:off x="0" y="0"/>
          <a:ext cx="0" cy="0"/>
          <a:chOff x="0" y="0"/>
          <a:chExt cx="0" cy="0"/>
        </a:xfrm>
      </p:grpSpPr>
      <p:sp>
        <p:nvSpPr>
          <p:cNvPr id="2479" name="Google Shape;2479;g8c84c4e3e4_0_18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480" name="Google Shape;2480;g8c84c4e3e4_0_18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2" name="Shape 2502"/>
        <p:cNvGrpSpPr/>
        <p:nvPr/>
      </p:nvGrpSpPr>
      <p:grpSpPr>
        <a:xfrm>
          <a:off x="0" y="0"/>
          <a:ext cx="0" cy="0"/>
          <a:chOff x="0" y="0"/>
          <a:chExt cx="0" cy="0"/>
        </a:xfrm>
      </p:grpSpPr>
      <p:sp>
        <p:nvSpPr>
          <p:cNvPr id="2503" name="Google Shape;2503;g8c84c4e3e4_0_19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04" name="Google Shape;2504;g8c84c4e3e4_0_19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7" name="Shape 2527"/>
        <p:cNvGrpSpPr/>
        <p:nvPr/>
      </p:nvGrpSpPr>
      <p:grpSpPr>
        <a:xfrm>
          <a:off x="0" y="0"/>
          <a:ext cx="0" cy="0"/>
          <a:chOff x="0" y="0"/>
          <a:chExt cx="0" cy="0"/>
        </a:xfrm>
      </p:grpSpPr>
      <p:sp>
        <p:nvSpPr>
          <p:cNvPr id="2528" name="Google Shape;2528;g8c84c4e3e4_0_192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29" name="Google Shape;2529;g8c84c4e3e4_0_19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7" name="Shape 2577"/>
        <p:cNvGrpSpPr/>
        <p:nvPr/>
      </p:nvGrpSpPr>
      <p:grpSpPr>
        <a:xfrm>
          <a:off x="0" y="0"/>
          <a:ext cx="0" cy="0"/>
          <a:chOff x="0" y="0"/>
          <a:chExt cx="0" cy="0"/>
        </a:xfrm>
      </p:grpSpPr>
      <p:sp>
        <p:nvSpPr>
          <p:cNvPr id="2578" name="Google Shape;2578;g8c84c4e3e4_0_19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79" name="Google Shape;2579;g8c84c4e3e4_0_19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2" name="Shape 2592"/>
        <p:cNvGrpSpPr/>
        <p:nvPr/>
      </p:nvGrpSpPr>
      <p:grpSpPr>
        <a:xfrm>
          <a:off x="0" y="0"/>
          <a:ext cx="0" cy="0"/>
          <a:chOff x="0" y="0"/>
          <a:chExt cx="0" cy="0"/>
        </a:xfrm>
      </p:grpSpPr>
      <p:sp>
        <p:nvSpPr>
          <p:cNvPr id="2593" name="Google Shape;2593;g8c84c4e3e4_0_19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594" name="Google Shape;2594;g8c84c4e3e4_0_19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4" name="Shape 2604"/>
        <p:cNvGrpSpPr/>
        <p:nvPr/>
      </p:nvGrpSpPr>
      <p:grpSpPr>
        <a:xfrm>
          <a:off x="0" y="0"/>
          <a:ext cx="0" cy="0"/>
          <a:chOff x="0" y="0"/>
          <a:chExt cx="0" cy="0"/>
        </a:xfrm>
      </p:grpSpPr>
      <p:sp>
        <p:nvSpPr>
          <p:cNvPr id="2605" name="Google Shape;2605;g8c84c4e3e4_0_200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06" name="Google Shape;2606;g8c84c4e3e4_0_200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14" name="Shape 2614"/>
        <p:cNvGrpSpPr/>
        <p:nvPr/>
      </p:nvGrpSpPr>
      <p:grpSpPr>
        <a:xfrm>
          <a:off x="0" y="0"/>
          <a:ext cx="0" cy="0"/>
          <a:chOff x="0" y="0"/>
          <a:chExt cx="0" cy="0"/>
        </a:xfrm>
      </p:grpSpPr>
      <p:sp>
        <p:nvSpPr>
          <p:cNvPr id="2615" name="Google Shape;2615;g8c84c4e3e4_0_20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16" name="Google Shape;2616;g8c84c4e3e4_0_20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24" name="Shape 2624"/>
        <p:cNvGrpSpPr/>
        <p:nvPr/>
      </p:nvGrpSpPr>
      <p:grpSpPr>
        <a:xfrm>
          <a:off x="0" y="0"/>
          <a:ext cx="0" cy="0"/>
          <a:chOff x="0" y="0"/>
          <a:chExt cx="0" cy="0"/>
        </a:xfrm>
      </p:grpSpPr>
      <p:sp>
        <p:nvSpPr>
          <p:cNvPr id="2625" name="Google Shape;2625;g8c84c4e3e4_0_20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2626" name="Google Shape;2626;g8c84c4e3e4_0_20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6" name="Shape 2636"/>
        <p:cNvGrpSpPr/>
        <p:nvPr/>
      </p:nvGrpSpPr>
      <p:grpSpPr>
        <a:xfrm>
          <a:off x="0" y="0"/>
          <a:ext cx="0" cy="0"/>
          <a:chOff x="0" y="0"/>
          <a:chExt cx="0" cy="0"/>
        </a:xfrm>
      </p:grpSpPr>
      <p:sp>
        <p:nvSpPr>
          <p:cNvPr id="2637" name="Google Shape;2637;g8c84c4e3e4_0_20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38" name="Google Shape;2638;g8c84c4e3e4_0_20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39" name="Google Shape;2639;g8c84c4e3e4_0_20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8" name="Shape 2648"/>
        <p:cNvGrpSpPr/>
        <p:nvPr/>
      </p:nvGrpSpPr>
      <p:grpSpPr>
        <a:xfrm>
          <a:off x="0" y="0"/>
          <a:ext cx="0" cy="0"/>
          <a:chOff x="0" y="0"/>
          <a:chExt cx="0" cy="0"/>
        </a:xfrm>
      </p:grpSpPr>
      <p:sp>
        <p:nvSpPr>
          <p:cNvPr id="2649" name="Google Shape;2649;g8c84c4e3e4_0_20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0" name="Google Shape;2650;g8c84c4e3e4_0_20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51" name="Google Shape;2651;g8c84c4e3e4_0_20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0" name="Shape 2660"/>
        <p:cNvGrpSpPr/>
        <p:nvPr/>
      </p:nvGrpSpPr>
      <p:grpSpPr>
        <a:xfrm>
          <a:off x="0" y="0"/>
          <a:ext cx="0" cy="0"/>
          <a:chOff x="0" y="0"/>
          <a:chExt cx="0" cy="0"/>
        </a:xfrm>
      </p:grpSpPr>
      <p:sp>
        <p:nvSpPr>
          <p:cNvPr id="2661" name="Google Shape;2661;g8c84c4e3e4_0_20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2" name="Google Shape;2662;g8c84c4e3e4_0_20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63" name="Google Shape;2663;g8c84c4e3e4_0_20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0" name="Shape 2670"/>
        <p:cNvGrpSpPr/>
        <p:nvPr/>
      </p:nvGrpSpPr>
      <p:grpSpPr>
        <a:xfrm>
          <a:off x="0" y="0"/>
          <a:ext cx="0" cy="0"/>
          <a:chOff x="0" y="0"/>
          <a:chExt cx="0" cy="0"/>
        </a:xfrm>
      </p:grpSpPr>
      <p:sp>
        <p:nvSpPr>
          <p:cNvPr id="2671" name="Google Shape;2671;g8c84c4e3e4_0_20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2" name="Google Shape;2672;g8c84c4e3e4_0_20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73" name="Google Shape;2673;g8c84c4e3e4_0_20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0" name="Shape 2680"/>
        <p:cNvGrpSpPr/>
        <p:nvPr/>
      </p:nvGrpSpPr>
      <p:grpSpPr>
        <a:xfrm>
          <a:off x="0" y="0"/>
          <a:ext cx="0" cy="0"/>
          <a:chOff x="0" y="0"/>
          <a:chExt cx="0" cy="0"/>
        </a:xfrm>
      </p:grpSpPr>
      <p:sp>
        <p:nvSpPr>
          <p:cNvPr id="2681" name="Google Shape;2681;g8c84c4e3e4_0_20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2" name="Google Shape;2682;g8c84c4e3e4_0_207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83" name="Google Shape;2683;g8c84c4e3e4_0_20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90" name="Shape 2690"/>
        <p:cNvGrpSpPr/>
        <p:nvPr/>
      </p:nvGrpSpPr>
      <p:grpSpPr>
        <a:xfrm>
          <a:off x="0" y="0"/>
          <a:ext cx="0" cy="0"/>
          <a:chOff x="0" y="0"/>
          <a:chExt cx="0" cy="0"/>
        </a:xfrm>
      </p:grpSpPr>
      <p:sp>
        <p:nvSpPr>
          <p:cNvPr id="2691" name="Google Shape;2691;g8c84c4e3e4_0_20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692" name="Google Shape;2692;g8c84c4e3e4_0_20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0" name="Shape 2700"/>
        <p:cNvGrpSpPr/>
        <p:nvPr/>
      </p:nvGrpSpPr>
      <p:grpSpPr>
        <a:xfrm>
          <a:off x="0" y="0"/>
          <a:ext cx="0" cy="0"/>
          <a:chOff x="0" y="0"/>
          <a:chExt cx="0" cy="0"/>
        </a:xfrm>
      </p:grpSpPr>
      <p:sp>
        <p:nvSpPr>
          <p:cNvPr id="2701" name="Google Shape;2701;g8c84c4e3e4_0_20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02" name="Google Shape;2702;g8c84c4e3e4_0_20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703" name="Google Shape;2703;g8c84c4e3e4_0_20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p2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368" name="Google Shape;368;p2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9" name="Shape 2709"/>
        <p:cNvGrpSpPr/>
        <p:nvPr/>
      </p:nvGrpSpPr>
      <p:grpSpPr>
        <a:xfrm>
          <a:off x="0" y="0"/>
          <a:ext cx="0" cy="0"/>
          <a:chOff x="0" y="0"/>
          <a:chExt cx="0" cy="0"/>
        </a:xfrm>
      </p:grpSpPr>
      <p:sp>
        <p:nvSpPr>
          <p:cNvPr id="2710" name="Google Shape;2710;g8c84c4e3e4_0_20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2711" name="Google Shape;2711;g8c84c4e3e4_0_20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9" name="Shape 2719"/>
        <p:cNvGrpSpPr/>
        <p:nvPr/>
      </p:nvGrpSpPr>
      <p:grpSpPr>
        <a:xfrm>
          <a:off x="0" y="0"/>
          <a:ext cx="0" cy="0"/>
          <a:chOff x="0" y="0"/>
          <a:chExt cx="0" cy="0"/>
        </a:xfrm>
      </p:grpSpPr>
      <p:sp>
        <p:nvSpPr>
          <p:cNvPr id="2720" name="Google Shape;2720;g33094dfa56_0_2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721" name="Google Shape;2721;g33094dfa56_0_2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9" name="Shape 2729"/>
        <p:cNvGrpSpPr/>
        <p:nvPr/>
      </p:nvGrpSpPr>
      <p:grpSpPr>
        <a:xfrm>
          <a:off x="0" y="0"/>
          <a:ext cx="0" cy="0"/>
          <a:chOff x="0" y="0"/>
          <a:chExt cx="0" cy="0"/>
        </a:xfrm>
      </p:grpSpPr>
      <p:sp>
        <p:nvSpPr>
          <p:cNvPr id="2730" name="Google Shape;2730;g33094dfa56_0_2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731" name="Google Shape;2731;g33094dfa56_0_2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8" name="Shape 2738"/>
        <p:cNvGrpSpPr/>
        <p:nvPr/>
      </p:nvGrpSpPr>
      <p:grpSpPr>
        <a:xfrm>
          <a:off x="0" y="0"/>
          <a:ext cx="0" cy="0"/>
          <a:chOff x="0" y="0"/>
          <a:chExt cx="0" cy="0"/>
        </a:xfrm>
      </p:grpSpPr>
      <p:sp>
        <p:nvSpPr>
          <p:cNvPr id="2739" name="Google Shape;2739;g33094dfa56_0_2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740" name="Google Shape;2740;g33094dfa56_0_2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7" name="Shape 2747"/>
        <p:cNvGrpSpPr/>
        <p:nvPr/>
      </p:nvGrpSpPr>
      <p:grpSpPr>
        <a:xfrm>
          <a:off x="0" y="0"/>
          <a:ext cx="0" cy="0"/>
          <a:chOff x="0" y="0"/>
          <a:chExt cx="0" cy="0"/>
        </a:xfrm>
      </p:grpSpPr>
      <p:sp>
        <p:nvSpPr>
          <p:cNvPr id="2748" name="Google Shape;2748;g33094dfa56_0_2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49" name="Google Shape;2749;g33094dfa56_0_2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9" name="Shape 2759"/>
        <p:cNvGrpSpPr/>
        <p:nvPr/>
      </p:nvGrpSpPr>
      <p:grpSpPr>
        <a:xfrm>
          <a:off x="0" y="0"/>
          <a:ext cx="0" cy="0"/>
          <a:chOff x="0" y="0"/>
          <a:chExt cx="0" cy="0"/>
        </a:xfrm>
      </p:grpSpPr>
      <p:sp>
        <p:nvSpPr>
          <p:cNvPr id="2760" name="Google Shape;2760;g33094dfa56_0_25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761" name="Google Shape;2761;g33094dfa56_0_2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7" name="Shape 2767"/>
        <p:cNvGrpSpPr/>
        <p:nvPr/>
      </p:nvGrpSpPr>
      <p:grpSpPr>
        <a:xfrm>
          <a:off x="0" y="0"/>
          <a:ext cx="0" cy="0"/>
          <a:chOff x="0" y="0"/>
          <a:chExt cx="0" cy="0"/>
        </a:xfrm>
      </p:grpSpPr>
      <p:sp>
        <p:nvSpPr>
          <p:cNvPr id="2768" name="Google Shape;2768;g33094dfa56_0_2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69" name="Google Shape;2769;g33094dfa56_0_2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8" name="Shape 2778"/>
        <p:cNvGrpSpPr/>
        <p:nvPr/>
      </p:nvGrpSpPr>
      <p:grpSpPr>
        <a:xfrm>
          <a:off x="0" y="0"/>
          <a:ext cx="0" cy="0"/>
          <a:chOff x="0" y="0"/>
          <a:chExt cx="0" cy="0"/>
        </a:xfrm>
      </p:grpSpPr>
      <p:sp>
        <p:nvSpPr>
          <p:cNvPr id="2779" name="Google Shape;2779;g33094dfa56_0_2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0" name="Google Shape;2780;g33094dfa56_0_2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7" name="Shape 2797"/>
        <p:cNvGrpSpPr/>
        <p:nvPr/>
      </p:nvGrpSpPr>
      <p:grpSpPr>
        <a:xfrm>
          <a:off x="0" y="0"/>
          <a:ext cx="0" cy="0"/>
          <a:chOff x="0" y="0"/>
          <a:chExt cx="0" cy="0"/>
        </a:xfrm>
      </p:grpSpPr>
      <p:sp>
        <p:nvSpPr>
          <p:cNvPr id="2798" name="Google Shape;2798;p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99" name="Google Shape;2799;p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7" name="Shape 2807"/>
        <p:cNvGrpSpPr/>
        <p:nvPr/>
      </p:nvGrpSpPr>
      <p:grpSpPr>
        <a:xfrm>
          <a:off x="0" y="0"/>
          <a:ext cx="0" cy="0"/>
          <a:chOff x="0" y="0"/>
          <a:chExt cx="0" cy="0"/>
        </a:xfrm>
      </p:grpSpPr>
      <p:sp>
        <p:nvSpPr>
          <p:cNvPr id="2808" name="Google Shape;2808;g314715d0c8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9" name="Google Shape;2809;g314715d0c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Clr>
                <a:schemeClr val="dk1"/>
              </a:buClr>
              <a:buSzPts val="2400"/>
              <a:buFont typeface="Calibri"/>
              <a:buNone/>
            </a:pPr>
            <a:r>
              <a:t/>
            </a:r>
            <a:endParaRPr b="0" i="0" sz="2400" u="none" cap="none" strike="noStrike">
              <a:solidFill>
                <a:schemeClr val="dk1"/>
              </a:solidFill>
              <a:latin typeface="Calibri"/>
              <a:ea typeface="Calibri"/>
              <a:cs typeface="Calibri"/>
              <a:sym typeface="Calibri"/>
            </a:endParaRPr>
          </a:p>
        </p:txBody>
      </p:sp>
      <p:sp>
        <p:nvSpPr>
          <p:cNvPr id="2810" name="Google Shape;2810;g314715d0c8_0_0:notes"/>
          <p:cNvSpPr txBox="1"/>
          <p:nvPr>
            <p:ph idx="12" type="sldNum"/>
          </p:nvPr>
        </p:nvSpPr>
        <p:spPr>
          <a:xfrm>
            <a:off x="3884612"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p2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377" name="Google Shape;377;p2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06" name="Google Shape;406;p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15" name="Google Shape;415;p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22" name="Google Shape;222;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36: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25" name="Google Shape;425;p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p38:notes"/>
          <p:cNvSpPr txBox="1"/>
          <p:nvPr>
            <p:ph idx="1" type="body"/>
          </p:nvPr>
        </p:nvSpPr>
        <p:spPr>
          <a:xfrm>
            <a:off x="685800" y="4343400"/>
            <a:ext cx="5486399"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36" name="Google Shape;436;p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p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59" name="Google Shape;459;p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71" name="Google Shape;471;p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4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80" name="Google Shape;480;p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4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492" name="Google Shape;492;p4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p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501" name="Google Shape;501;p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9" name="Shape 509"/>
        <p:cNvGrpSpPr/>
        <p:nvPr/>
      </p:nvGrpSpPr>
      <p:grpSpPr>
        <a:xfrm>
          <a:off x="0" y="0"/>
          <a:ext cx="0" cy="0"/>
          <a:chOff x="0" y="0"/>
          <a:chExt cx="0" cy="0"/>
        </a:xfrm>
      </p:grpSpPr>
      <p:sp>
        <p:nvSpPr>
          <p:cNvPr id="510" name="Google Shape;510;p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521" name="Google Shape;521;p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4" name="Shape 234"/>
        <p:cNvGrpSpPr/>
        <p:nvPr/>
      </p:nvGrpSpPr>
      <p:grpSpPr>
        <a:xfrm>
          <a:off x="0" y="0"/>
          <a:ext cx="0" cy="0"/>
          <a:chOff x="0" y="0"/>
          <a:chExt cx="0" cy="0"/>
        </a:xfrm>
      </p:grpSpPr>
      <p:sp>
        <p:nvSpPr>
          <p:cNvPr id="235" name="Google Shape;235;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36" name="Google Shape;236;p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p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9" name="Shape 549"/>
        <p:cNvGrpSpPr/>
        <p:nvPr/>
      </p:nvGrpSpPr>
      <p:grpSpPr>
        <a:xfrm>
          <a:off x="0" y="0"/>
          <a:ext cx="0" cy="0"/>
          <a:chOff x="0" y="0"/>
          <a:chExt cx="0" cy="0"/>
        </a:xfrm>
      </p:grpSpPr>
      <p:sp>
        <p:nvSpPr>
          <p:cNvPr id="550" name="Google Shape;550;p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551" name="Google Shape;551;p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p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5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9" name="Shape 569"/>
        <p:cNvGrpSpPr/>
        <p:nvPr/>
      </p:nvGrpSpPr>
      <p:grpSpPr>
        <a:xfrm>
          <a:off x="0" y="0"/>
          <a:ext cx="0" cy="0"/>
          <a:chOff x="0" y="0"/>
          <a:chExt cx="0" cy="0"/>
        </a:xfrm>
      </p:grpSpPr>
      <p:sp>
        <p:nvSpPr>
          <p:cNvPr id="570" name="Google Shape;570;p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571" name="Google Shape;571;p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p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581" name="Google Shape;581;p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592" name="Google Shape;592;p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9" name="Shape 599"/>
        <p:cNvGrpSpPr/>
        <p:nvPr/>
      </p:nvGrpSpPr>
      <p:grpSpPr>
        <a:xfrm>
          <a:off x="0" y="0"/>
          <a:ext cx="0" cy="0"/>
          <a:chOff x="0" y="0"/>
          <a:chExt cx="0" cy="0"/>
        </a:xfrm>
      </p:grpSpPr>
      <p:sp>
        <p:nvSpPr>
          <p:cNvPr id="600" name="Google Shape;600;p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601" name="Google Shape;601;p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p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0" name="Google Shape;610;p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8c84c4e3e4_0_31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0" name="Google Shape;620;g8c84c4e3e4_0_31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21" name="Google Shape;621;g8c84c4e3e4_0_31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8c84c4e3e4_0_6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247" name="Google Shape;247;g8c84c4e3e4_0_6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8" name="Shape 628"/>
        <p:cNvGrpSpPr/>
        <p:nvPr/>
      </p:nvGrpSpPr>
      <p:grpSpPr>
        <a:xfrm>
          <a:off x="0" y="0"/>
          <a:ext cx="0" cy="0"/>
          <a:chOff x="0" y="0"/>
          <a:chExt cx="0" cy="0"/>
        </a:xfrm>
      </p:grpSpPr>
      <p:sp>
        <p:nvSpPr>
          <p:cNvPr id="629" name="Google Shape;629;p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630" name="Google Shape;630;p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p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639" name="Google Shape;639;p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p7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648" name="Google Shape;648;p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657" name="Google Shape;657;p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8c84c4e3e4_0_37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676" name="Google Shape;676;g8c84c4e3e4_0_37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5" name="Shape 685"/>
        <p:cNvGrpSpPr/>
        <p:nvPr/>
      </p:nvGrpSpPr>
      <p:grpSpPr>
        <a:xfrm>
          <a:off x="0" y="0"/>
          <a:ext cx="0" cy="0"/>
          <a:chOff x="0" y="0"/>
          <a:chExt cx="0" cy="0"/>
        </a:xfrm>
      </p:grpSpPr>
      <p:sp>
        <p:nvSpPr>
          <p:cNvPr id="686" name="Google Shape;686;g8c84c4e3e4_0_37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7" name="Google Shape;687;g8c84c4e3e4_0_37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88" name="Google Shape;688;g8c84c4e3e4_0_37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3" name="Shape 693"/>
        <p:cNvGrpSpPr/>
        <p:nvPr/>
      </p:nvGrpSpPr>
      <p:grpSpPr>
        <a:xfrm>
          <a:off x="0" y="0"/>
          <a:ext cx="0" cy="0"/>
          <a:chOff x="0" y="0"/>
          <a:chExt cx="0" cy="0"/>
        </a:xfrm>
      </p:grpSpPr>
      <p:sp>
        <p:nvSpPr>
          <p:cNvPr id="694" name="Google Shape;694;g8c84c4e3e4_0_373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95" name="Google Shape;695;g8c84c4e3e4_0_373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8c84c4e3e4_0_374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06" name="Google Shape;706;g8c84c4e3e4_0_374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8c84c4e3e4_0_37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17" name="Google Shape;717;g8c84c4e3e4_0_37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8c84c4e3e4_0_37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g8c84c4e3e4_0_376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29" name="Google Shape;729;g8c84c4e3e4_0_376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8c84c4e3e4_0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257" name="Google Shape;257;g8c84c4e3e4_0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8c84c4e3e4_0_37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8c84c4e3e4_0_377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48" name="Google Shape;748;g8c84c4e3e4_0_377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g8c84c4e3e4_0_38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5" name="Google Shape;775;g8c84c4e3e4_0_38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776" name="Google Shape;776;g8c84c4e3e4_0_38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8c84c4e3e4_0_38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g8c84c4e3e4_0_38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13" name="Google Shape;813;g8c84c4e3e4_0_384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7" name="Shape 857"/>
        <p:cNvGrpSpPr/>
        <p:nvPr/>
      </p:nvGrpSpPr>
      <p:grpSpPr>
        <a:xfrm>
          <a:off x="0" y="0"/>
          <a:ext cx="0" cy="0"/>
          <a:chOff x="0" y="0"/>
          <a:chExt cx="0" cy="0"/>
        </a:xfrm>
      </p:grpSpPr>
      <p:sp>
        <p:nvSpPr>
          <p:cNvPr id="858" name="Google Shape;858;g8c84c4e3e4_0_38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9" name="Google Shape;859;g8c84c4e3e4_0_38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60" name="Google Shape;860;g8c84c4e3e4_0_38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8c84c4e3e4_0_39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8c84c4e3e4_0_39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879" name="Google Shape;879;g8c84c4e3e4_0_39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4" name="Shape 904"/>
        <p:cNvGrpSpPr/>
        <p:nvPr/>
      </p:nvGrpSpPr>
      <p:grpSpPr>
        <a:xfrm>
          <a:off x="0" y="0"/>
          <a:ext cx="0" cy="0"/>
          <a:chOff x="0" y="0"/>
          <a:chExt cx="0" cy="0"/>
        </a:xfrm>
      </p:grpSpPr>
      <p:sp>
        <p:nvSpPr>
          <p:cNvPr id="905" name="Google Shape;905;g8c84c4e3e4_0_39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6" name="Google Shape;906;g8c84c4e3e4_0_39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07" name="Google Shape;907;g8c84c4e3e4_0_39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1" name="Shape 941"/>
        <p:cNvGrpSpPr/>
        <p:nvPr/>
      </p:nvGrpSpPr>
      <p:grpSpPr>
        <a:xfrm>
          <a:off x="0" y="0"/>
          <a:ext cx="0" cy="0"/>
          <a:chOff x="0" y="0"/>
          <a:chExt cx="0" cy="0"/>
        </a:xfrm>
      </p:grpSpPr>
      <p:sp>
        <p:nvSpPr>
          <p:cNvPr id="942" name="Google Shape;942;g8c84c4e3e4_0_396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3" name="Google Shape;943;g8c84c4e3e4_0_396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44" name="Google Shape;944;g8c84c4e3e4_0_396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g8c84c4e3e4_0_40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9" name="Google Shape;989;g8c84c4e3e4_0_40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990" name="Google Shape;990;g8c84c4e3e4_0_40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8c84c4e3e4_0_40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g8c84c4e3e4_0_40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09" name="Google Shape;1009;g8c84c4e3e4_0_40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8c84c4e3e4_0_405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6" name="Google Shape;1036;g8c84c4e3e4_0_405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37" name="Google Shape;1037;g8c84c4e3e4_0_40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Font typeface="Calibri"/>
              <a:buNone/>
            </a:pPr>
            <a:r>
              <a:t/>
            </a:r>
            <a:endParaRPr b="0" i="0" sz="2400" u="none" cap="none" strike="noStrike">
              <a:solidFill>
                <a:schemeClr val="dk1"/>
              </a:solidFill>
              <a:latin typeface="Calibri"/>
              <a:ea typeface="Calibri"/>
              <a:cs typeface="Calibri"/>
              <a:sym typeface="Calibri"/>
            </a:endParaRPr>
          </a:p>
        </p:txBody>
      </p:sp>
      <p:sp>
        <p:nvSpPr>
          <p:cNvPr id="267" name="Google Shape;267;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8c84c4e3e4_0_40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3" name="Google Shape;1073;g8c84c4e3e4_0_409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074" name="Google Shape;1074;g8c84c4e3e4_0_40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7" name="Shape 1117"/>
        <p:cNvGrpSpPr/>
        <p:nvPr/>
      </p:nvGrpSpPr>
      <p:grpSpPr>
        <a:xfrm>
          <a:off x="0" y="0"/>
          <a:ext cx="0" cy="0"/>
          <a:chOff x="0" y="0"/>
          <a:chExt cx="0" cy="0"/>
        </a:xfrm>
      </p:grpSpPr>
      <p:sp>
        <p:nvSpPr>
          <p:cNvPr id="1118" name="Google Shape;1118;g8c84c4e3e4_0_41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9" name="Google Shape;1119;g8c84c4e3e4_0_41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20" name="Google Shape;1120;g8c84c4e3e4_0_41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8c84c4e3e4_0_4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1" name="Google Shape;1131;g8c84c4e3e4_0_41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32" name="Google Shape;1132;g8c84c4e3e4_0_4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7" name="Shape 1147"/>
        <p:cNvGrpSpPr/>
        <p:nvPr/>
      </p:nvGrpSpPr>
      <p:grpSpPr>
        <a:xfrm>
          <a:off x="0" y="0"/>
          <a:ext cx="0" cy="0"/>
          <a:chOff x="0" y="0"/>
          <a:chExt cx="0" cy="0"/>
        </a:xfrm>
      </p:grpSpPr>
      <p:sp>
        <p:nvSpPr>
          <p:cNvPr id="1148" name="Google Shape;1148;g8c84c4e3e4_0_41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9" name="Google Shape;1149;g8c84c4e3e4_0_416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50" name="Google Shape;1150;g8c84c4e3e4_0_416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7" name="Shape 1157"/>
        <p:cNvGrpSpPr/>
        <p:nvPr/>
      </p:nvGrpSpPr>
      <p:grpSpPr>
        <a:xfrm>
          <a:off x="0" y="0"/>
          <a:ext cx="0" cy="0"/>
          <a:chOff x="0" y="0"/>
          <a:chExt cx="0" cy="0"/>
        </a:xfrm>
      </p:grpSpPr>
      <p:sp>
        <p:nvSpPr>
          <p:cNvPr id="1158" name="Google Shape;1158;g8c84c4e3e4_0_41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59" name="Google Shape;1159;g8c84c4e3e4_0_4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8c84c4e3e4_0_418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70" name="Google Shape;1170;g8c84c4e3e4_0_41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0" name="Shape 1180"/>
        <p:cNvGrpSpPr/>
        <p:nvPr/>
      </p:nvGrpSpPr>
      <p:grpSpPr>
        <a:xfrm>
          <a:off x="0" y="0"/>
          <a:ext cx="0" cy="0"/>
          <a:chOff x="0" y="0"/>
          <a:chExt cx="0" cy="0"/>
        </a:xfrm>
      </p:grpSpPr>
      <p:sp>
        <p:nvSpPr>
          <p:cNvPr id="1181" name="Google Shape;1181;g8c84c4e3e4_0_41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82" name="Google Shape;1182;g8c84c4e3e4_0_4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9" name="Shape 1189"/>
        <p:cNvGrpSpPr/>
        <p:nvPr/>
      </p:nvGrpSpPr>
      <p:grpSpPr>
        <a:xfrm>
          <a:off x="0" y="0"/>
          <a:ext cx="0" cy="0"/>
          <a:chOff x="0" y="0"/>
          <a:chExt cx="0" cy="0"/>
        </a:xfrm>
      </p:grpSpPr>
      <p:sp>
        <p:nvSpPr>
          <p:cNvPr id="1190" name="Google Shape;1190;g8c84c4e3e4_0_42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191" name="Google Shape;1191;g8c84c4e3e4_0_4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9" name="Shape 1199"/>
        <p:cNvGrpSpPr/>
        <p:nvPr/>
      </p:nvGrpSpPr>
      <p:grpSpPr>
        <a:xfrm>
          <a:off x="0" y="0"/>
          <a:ext cx="0" cy="0"/>
          <a:chOff x="0" y="0"/>
          <a:chExt cx="0" cy="0"/>
        </a:xfrm>
      </p:grpSpPr>
      <p:sp>
        <p:nvSpPr>
          <p:cNvPr id="1200" name="Google Shape;1200;g8c84c4e3e4_0_42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01" name="Google Shape;1201;g8c84c4e3e4_0_42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0" name="Shape 1210"/>
        <p:cNvGrpSpPr/>
        <p:nvPr/>
      </p:nvGrpSpPr>
      <p:grpSpPr>
        <a:xfrm>
          <a:off x="0" y="0"/>
          <a:ext cx="0" cy="0"/>
          <a:chOff x="0" y="0"/>
          <a:chExt cx="0" cy="0"/>
        </a:xfrm>
      </p:grpSpPr>
      <p:sp>
        <p:nvSpPr>
          <p:cNvPr id="1211" name="Google Shape;1211;g8c84c4e3e4_0_42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12" name="Google Shape;1212;g8c84c4e3e4_0_42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8" name="Google Shape;278;p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0" name="Shape 1220"/>
        <p:cNvGrpSpPr/>
        <p:nvPr/>
      </p:nvGrpSpPr>
      <p:grpSpPr>
        <a:xfrm>
          <a:off x="0" y="0"/>
          <a:ext cx="0" cy="0"/>
          <a:chOff x="0" y="0"/>
          <a:chExt cx="0" cy="0"/>
        </a:xfrm>
      </p:grpSpPr>
      <p:sp>
        <p:nvSpPr>
          <p:cNvPr id="1221" name="Google Shape;1221;g8c84c4e3e4_0_423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222" name="Google Shape;1222;g8c84c4e3e4_0_423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1" name="Shape 1231"/>
        <p:cNvGrpSpPr/>
        <p:nvPr/>
      </p:nvGrpSpPr>
      <p:grpSpPr>
        <a:xfrm>
          <a:off x="0" y="0"/>
          <a:ext cx="0" cy="0"/>
          <a:chOff x="0" y="0"/>
          <a:chExt cx="0" cy="0"/>
        </a:xfrm>
      </p:grpSpPr>
      <p:sp>
        <p:nvSpPr>
          <p:cNvPr id="1232" name="Google Shape;1232;g8c84c4e3e4_0_424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3" name="Google Shape;1233;g8c84c4e3e4_0_424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34" name="Google Shape;1234;g8c84c4e3e4_0_42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1" name="Shape 1241"/>
        <p:cNvGrpSpPr/>
        <p:nvPr/>
      </p:nvGrpSpPr>
      <p:grpSpPr>
        <a:xfrm>
          <a:off x="0" y="0"/>
          <a:ext cx="0" cy="0"/>
          <a:chOff x="0" y="0"/>
          <a:chExt cx="0" cy="0"/>
        </a:xfrm>
      </p:grpSpPr>
      <p:sp>
        <p:nvSpPr>
          <p:cNvPr id="1242" name="Google Shape;1242;g8c84c4e3e4_0_42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3" name="Google Shape;1243;g8c84c4e3e4_0_42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44" name="Google Shape;1244;g8c84c4e3e4_0_42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8c84c4e3e4_0_26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253" name="Google Shape;1253;g8c84c4e3e4_0_26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2" name="Shape 1262"/>
        <p:cNvGrpSpPr/>
        <p:nvPr/>
      </p:nvGrpSpPr>
      <p:grpSpPr>
        <a:xfrm>
          <a:off x="0" y="0"/>
          <a:ext cx="0" cy="0"/>
          <a:chOff x="0" y="0"/>
          <a:chExt cx="0" cy="0"/>
        </a:xfrm>
      </p:grpSpPr>
      <p:sp>
        <p:nvSpPr>
          <p:cNvPr id="1263" name="Google Shape;1263;g8c84c4e3e4_0_26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400"/>
              <a:buFont typeface="Calibri"/>
              <a:buNone/>
            </a:pPr>
            <a:r>
              <a:t/>
            </a:r>
            <a:endParaRPr b="0" i="0" sz="2400" u="none" cap="none" strike="noStrike">
              <a:solidFill>
                <a:schemeClr val="dk1"/>
              </a:solidFill>
              <a:latin typeface="Calibri"/>
              <a:ea typeface="Calibri"/>
              <a:cs typeface="Calibri"/>
              <a:sym typeface="Calibri"/>
            </a:endParaRPr>
          </a:p>
        </p:txBody>
      </p:sp>
      <p:sp>
        <p:nvSpPr>
          <p:cNvPr id="1264" name="Google Shape;1264;g8c84c4e3e4_0_26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8c84c4e3e4_0_26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5" name="Google Shape;1275;g8c84c4e3e4_0_26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76" name="Google Shape;1276;g8c84c4e3e4_0_26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8c84c4e3e4_0_264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2" name="Google Shape;1282;g8c84c4e3e4_0_264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83" name="Google Shape;1283;g8c84c4e3e4_0_26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8c84c4e3e4_0_26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0" name="Google Shape;1290;g8c84c4e3e4_0_26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91" name="Google Shape;1291;g8c84c4e3e4_0_26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8c84c4e3e4_0_26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g8c84c4e3e4_0_266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299" name="Google Shape;1299;g8c84c4e3e4_0_266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8c84c4e3e4_0_267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g8c84c4e3e4_0_267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07" name="Google Shape;1307;g8c84c4e3e4_0_26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8c84c4e3e4_0_26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4" name="Google Shape;1314;g8c84c4e3e4_0_26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15" name="Google Shape;1315;g8c84c4e3e4_0_267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8c84c4e3e4_0_268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2" name="Google Shape;1322;g8c84c4e3e4_0_268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23" name="Google Shape;1323;g8c84c4e3e4_0_268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4" name="Shape 1334"/>
        <p:cNvGrpSpPr/>
        <p:nvPr/>
      </p:nvGrpSpPr>
      <p:grpSpPr>
        <a:xfrm>
          <a:off x="0" y="0"/>
          <a:ext cx="0" cy="0"/>
          <a:chOff x="0" y="0"/>
          <a:chExt cx="0" cy="0"/>
        </a:xfrm>
      </p:grpSpPr>
      <p:sp>
        <p:nvSpPr>
          <p:cNvPr id="1335" name="Google Shape;1335;g8c84c4e3e4_0_26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6" name="Google Shape;1336;g8c84c4e3e4_0_26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37" name="Google Shape;1337;g8c84c4e3e4_0_269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8c84c4e3e4_0_27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4" name="Google Shape;1344;g8c84c4e3e4_0_270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45" name="Google Shape;1345;g8c84c4e3e4_0_27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0" name="Shape 1350"/>
        <p:cNvGrpSpPr/>
        <p:nvPr/>
      </p:nvGrpSpPr>
      <p:grpSpPr>
        <a:xfrm>
          <a:off x="0" y="0"/>
          <a:ext cx="0" cy="0"/>
          <a:chOff x="0" y="0"/>
          <a:chExt cx="0" cy="0"/>
        </a:xfrm>
      </p:grpSpPr>
      <p:sp>
        <p:nvSpPr>
          <p:cNvPr id="1351" name="Google Shape;1351;g8c84c4e3e4_0_27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2" name="Google Shape;1352;g8c84c4e3e4_0_27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53" name="Google Shape;1353;g8c84c4e3e4_0_271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8" name="Shape 1358"/>
        <p:cNvGrpSpPr/>
        <p:nvPr/>
      </p:nvGrpSpPr>
      <p:grpSpPr>
        <a:xfrm>
          <a:off x="0" y="0"/>
          <a:ext cx="0" cy="0"/>
          <a:chOff x="0" y="0"/>
          <a:chExt cx="0" cy="0"/>
        </a:xfrm>
      </p:grpSpPr>
      <p:sp>
        <p:nvSpPr>
          <p:cNvPr id="1359" name="Google Shape;1359;g8c84c4e3e4_0_27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0" name="Google Shape;1360;g8c84c4e3e4_0_27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61" name="Google Shape;1361;g8c84c4e3e4_0_27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6" name="Shape 1366"/>
        <p:cNvGrpSpPr/>
        <p:nvPr/>
      </p:nvGrpSpPr>
      <p:grpSpPr>
        <a:xfrm>
          <a:off x="0" y="0"/>
          <a:ext cx="0" cy="0"/>
          <a:chOff x="0" y="0"/>
          <a:chExt cx="0" cy="0"/>
        </a:xfrm>
      </p:grpSpPr>
      <p:sp>
        <p:nvSpPr>
          <p:cNvPr id="1367" name="Google Shape;1367;g8c84c4e3e4_0_27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8" name="Google Shape;1368;g8c84c4e3e4_0_27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69" name="Google Shape;1369;g8c84c4e3e4_0_272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4" name="Shape 1374"/>
        <p:cNvGrpSpPr/>
        <p:nvPr/>
      </p:nvGrpSpPr>
      <p:grpSpPr>
        <a:xfrm>
          <a:off x="0" y="0"/>
          <a:ext cx="0" cy="0"/>
          <a:chOff x="0" y="0"/>
          <a:chExt cx="0" cy="0"/>
        </a:xfrm>
      </p:grpSpPr>
      <p:sp>
        <p:nvSpPr>
          <p:cNvPr id="1375" name="Google Shape;1375;g8c84c4e3e4_0_27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6" name="Google Shape;1376;g8c84c4e3e4_0_273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77" name="Google Shape;1377;g8c84c4e3e4_0_27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2" name="Shape 1382"/>
        <p:cNvGrpSpPr/>
        <p:nvPr/>
      </p:nvGrpSpPr>
      <p:grpSpPr>
        <a:xfrm>
          <a:off x="0" y="0"/>
          <a:ext cx="0" cy="0"/>
          <a:chOff x="0" y="0"/>
          <a:chExt cx="0" cy="0"/>
        </a:xfrm>
      </p:grpSpPr>
      <p:sp>
        <p:nvSpPr>
          <p:cNvPr id="1383" name="Google Shape;1383;g8c84c4e3e4_0_273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4" name="Google Shape;1384;g8c84c4e3e4_0_273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85" name="Google Shape;1385;g8c84c4e3e4_0_273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0" name="Shape 1390"/>
        <p:cNvGrpSpPr/>
        <p:nvPr/>
      </p:nvGrpSpPr>
      <p:grpSpPr>
        <a:xfrm>
          <a:off x="0" y="0"/>
          <a:ext cx="0" cy="0"/>
          <a:chOff x="0" y="0"/>
          <a:chExt cx="0" cy="0"/>
        </a:xfrm>
      </p:grpSpPr>
      <p:sp>
        <p:nvSpPr>
          <p:cNvPr id="1391" name="Google Shape;1391;g8c84c4e3e4_0_27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2" name="Google Shape;1392;g8c84c4e3e4_0_27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393" name="Google Shape;1393;g8c84c4e3e4_0_274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p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8" name="Shape 1398"/>
        <p:cNvGrpSpPr/>
        <p:nvPr/>
      </p:nvGrpSpPr>
      <p:grpSpPr>
        <a:xfrm>
          <a:off x="0" y="0"/>
          <a:ext cx="0" cy="0"/>
          <a:chOff x="0" y="0"/>
          <a:chExt cx="0" cy="0"/>
        </a:xfrm>
      </p:grpSpPr>
      <p:sp>
        <p:nvSpPr>
          <p:cNvPr id="1399" name="Google Shape;1399;g8c84c4e3e4_0_27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0" name="Google Shape;1400;g8c84c4e3e4_0_27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01" name="Google Shape;1401;g8c84c4e3e4_0_27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6" name="Shape 1406"/>
        <p:cNvGrpSpPr/>
        <p:nvPr/>
      </p:nvGrpSpPr>
      <p:grpSpPr>
        <a:xfrm>
          <a:off x="0" y="0"/>
          <a:ext cx="0" cy="0"/>
          <a:chOff x="0" y="0"/>
          <a:chExt cx="0" cy="0"/>
        </a:xfrm>
      </p:grpSpPr>
      <p:sp>
        <p:nvSpPr>
          <p:cNvPr id="1407" name="Google Shape;1407;g8c84c4e3e4_0_276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8" name="Google Shape;1408;g8c84c4e3e4_0_276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09" name="Google Shape;1409;g8c84c4e3e4_0_276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4" name="Shape 1414"/>
        <p:cNvGrpSpPr/>
        <p:nvPr/>
      </p:nvGrpSpPr>
      <p:grpSpPr>
        <a:xfrm>
          <a:off x="0" y="0"/>
          <a:ext cx="0" cy="0"/>
          <a:chOff x="0" y="0"/>
          <a:chExt cx="0" cy="0"/>
        </a:xfrm>
      </p:grpSpPr>
      <p:sp>
        <p:nvSpPr>
          <p:cNvPr id="1415" name="Google Shape;1415;g8c84c4e3e4_0_27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6" name="Google Shape;1416;g8c84c4e3e4_0_27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17" name="Google Shape;1417;g8c84c4e3e4_0_276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2" name="Shape 1422"/>
        <p:cNvGrpSpPr/>
        <p:nvPr/>
      </p:nvGrpSpPr>
      <p:grpSpPr>
        <a:xfrm>
          <a:off x="0" y="0"/>
          <a:ext cx="0" cy="0"/>
          <a:chOff x="0" y="0"/>
          <a:chExt cx="0" cy="0"/>
        </a:xfrm>
      </p:grpSpPr>
      <p:sp>
        <p:nvSpPr>
          <p:cNvPr id="1423" name="Google Shape;1423;g8c84c4e3e4_0_27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4" name="Google Shape;1424;g8c84c4e3e4_0_27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25" name="Google Shape;1425;g8c84c4e3e4_0_27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0" name="Shape 1430"/>
        <p:cNvGrpSpPr/>
        <p:nvPr/>
      </p:nvGrpSpPr>
      <p:grpSpPr>
        <a:xfrm>
          <a:off x="0" y="0"/>
          <a:ext cx="0" cy="0"/>
          <a:chOff x="0" y="0"/>
          <a:chExt cx="0" cy="0"/>
        </a:xfrm>
      </p:grpSpPr>
      <p:sp>
        <p:nvSpPr>
          <p:cNvPr id="1431" name="Google Shape;1431;g8c84c4e3e4_0_278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2" name="Google Shape;1432;g8c84c4e3e4_0_278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33" name="Google Shape;1433;g8c84c4e3e4_0_27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8" name="Shape 1438"/>
        <p:cNvGrpSpPr/>
        <p:nvPr/>
      </p:nvGrpSpPr>
      <p:grpSpPr>
        <a:xfrm>
          <a:off x="0" y="0"/>
          <a:ext cx="0" cy="0"/>
          <a:chOff x="0" y="0"/>
          <a:chExt cx="0" cy="0"/>
        </a:xfrm>
      </p:grpSpPr>
      <p:sp>
        <p:nvSpPr>
          <p:cNvPr id="1439" name="Google Shape;1439;g8c84c4e3e4_0_27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0" name="Google Shape;1440;g8c84c4e3e4_0_27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41" name="Google Shape;1441;g8c84c4e3e4_0_27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5" name="Shape 1445"/>
        <p:cNvGrpSpPr/>
        <p:nvPr/>
      </p:nvGrpSpPr>
      <p:grpSpPr>
        <a:xfrm>
          <a:off x="0" y="0"/>
          <a:ext cx="0" cy="0"/>
          <a:chOff x="0" y="0"/>
          <a:chExt cx="0" cy="0"/>
        </a:xfrm>
      </p:grpSpPr>
      <p:sp>
        <p:nvSpPr>
          <p:cNvPr id="1446" name="Google Shape;1446;g8c84c4e3e4_0_279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47" name="Google Shape;1447;g8c84c4e3e4_0_27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7" name="Shape 1457"/>
        <p:cNvGrpSpPr/>
        <p:nvPr/>
      </p:nvGrpSpPr>
      <p:grpSpPr>
        <a:xfrm>
          <a:off x="0" y="0"/>
          <a:ext cx="0" cy="0"/>
          <a:chOff x="0" y="0"/>
          <a:chExt cx="0" cy="0"/>
        </a:xfrm>
      </p:grpSpPr>
      <p:sp>
        <p:nvSpPr>
          <p:cNvPr id="1458" name="Google Shape;1458;g8c84c4e3e4_0_280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59" name="Google Shape;1459;g8c84c4e3e4_0_28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0" name="Shape 1470"/>
        <p:cNvGrpSpPr/>
        <p:nvPr/>
      </p:nvGrpSpPr>
      <p:grpSpPr>
        <a:xfrm>
          <a:off x="0" y="0"/>
          <a:ext cx="0" cy="0"/>
          <a:chOff x="0" y="0"/>
          <a:chExt cx="0" cy="0"/>
        </a:xfrm>
      </p:grpSpPr>
      <p:sp>
        <p:nvSpPr>
          <p:cNvPr id="1471" name="Google Shape;1471;g8c84c4e3e4_0_28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72" name="Google Shape;1472;g8c84c4e3e4_0_28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4" name="Shape 1484"/>
        <p:cNvGrpSpPr/>
        <p:nvPr/>
      </p:nvGrpSpPr>
      <p:grpSpPr>
        <a:xfrm>
          <a:off x="0" y="0"/>
          <a:ext cx="0" cy="0"/>
          <a:chOff x="0" y="0"/>
          <a:chExt cx="0" cy="0"/>
        </a:xfrm>
      </p:grpSpPr>
      <p:sp>
        <p:nvSpPr>
          <p:cNvPr id="1485" name="Google Shape;1485;g8c84c4e3e4_0_283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6" name="Google Shape;1486;g8c84c4e3e4_0_283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1487" name="Google Shape;1487;g8c84c4e3e4_0_283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16" name="Shape 16"/>
        <p:cNvGrpSpPr/>
        <p:nvPr/>
      </p:nvGrpSpPr>
      <p:grpSpPr>
        <a:xfrm>
          <a:off x="0" y="0"/>
          <a:ext cx="0" cy="0"/>
          <a:chOff x="0" y="0"/>
          <a:chExt cx="0" cy="0"/>
        </a:xfrm>
      </p:grpSpPr>
      <p:sp>
        <p:nvSpPr>
          <p:cNvPr id="17" name="Google Shape;17;p2"/>
          <p:cNvSpPr/>
          <p:nvPr>
            <p:ph idx="2" type="pic"/>
          </p:nvPr>
        </p:nvSpPr>
        <p:spPr>
          <a:xfrm>
            <a:off x="-3176" y="0"/>
            <a:ext cx="24377652"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7" name="Shape 47"/>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One">
  <p:cSld name="1_Portfolio One">
    <p:spTree>
      <p:nvGrpSpPr>
        <p:cNvPr id="48" name="Shape 48"/>
        <p:cNvGrpSpPr/>
        <p:nvPr/>
      </p:nvGrpSpPr>
      <p:grpSpPr>
        <a:xfrm>
          <a:off x="0" y="0"/>
          <a:ext cx="0" cy="0"/>
          <a:chOff x="0" y="0"/>
          <a:chExt cx="0" cy="0"/>
        </a:xfrm>
      </p:grpSpPr>
      <p:sp>
        <p:nvSpPr>
          <p:cNvPr id="49" name="Google Shape;49;p12"/>
          <p:cNvSpPr/>
          <p:nvPr>
            <p:ph idx="2" type="pic"/>
          </p:nvPr>
        </p:nvSpPr>
        <p:spPr>
          <a:xfrm>
            <a:off x="1541463" y="3876416"/>
            <a:ext cx="3164822" cy="3162754"/>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0" name="Google Shape;50;p12"/>
          <p:cNvSpPr/>
          <p:nvPr>
            <p:ph idx="3" type="pic"/>
          </p:nvPr>
        </p:nvSpPr>
        <p:spPr>
          <a:xfrm>
            <a:off x="5020747" y="3876416"/>
            <a:ext cx="3164822" cy="3162754"/>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1" name="Google Shape;51;p12"/>
          <p:cNvSpPr/>
          <p:nvPr>
            <p:ph idx="4" type="pic"/>
          </p:nvPr>
        </p:nvSpPr>
        <p:spPr>
          <a:xfrm>
            <a:off x="1541463" y="7333107"/>
            <a:ext cx="3164822" cy="3162754"/>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2" name="Google Shape;52;p12"/>
          <p:cNvSpPr/>
          <p:nvPr>
            <p:ph idx="5" type="pic"/>
          </p:nvPr>
        </p:nvSpPr>
        <p:spPr>
          <a:xfrm>
            <a:off x="5020747" y="7333107"/>
            <a:ext cx="3164822" cy="3162754"/>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3" name="Google Shape;53;p12"/>
          <p:cNvSpPr/>
          <p:nvPr>
            <p:ph idx="6" type="pic"/>
          </p:nvPr>
        </p:nvSpPr>
        <p:spPr>
          <a:xfrm>
            <a:off x="16207956" y="3876416"/>
            <a:ext cx="3164822" cy="3162754"/>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4" name="Google Shape;54;p12"/>
          <p:cNvSpPr/>
          <p:nvPr>
            <p:ph idx="7" type="pic"/>
          </p:nvPr>
        </p:nvSpPr>
        <p:spPr>
          <a:xfrm>
            <a:off x="19687241" y="3876416"/>
            <a:ext cx="3164822" cy="3162754"/>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5" name="Google Shape;55;p12"/>
          <p:cNvSpPr/>
          <p:nvPr>
            <p:ph idx="8" type="pic"/>
          </p:nvPr>
        </p:nvSpPr>
        <p:spPr>
          <a:xfrm>
            <a:off x="16207956" y="7333107"/>
            <a:ext cx="3164822" cy="3162754"/>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56" name="Google Shape;56;p12"/>
          <p:cNvSpPr/>
          <p:nvPr>
            <p:ph idx="9" type="pic"/>
          </p:nvPr>
        </p:nvSpPr>
        <p:spPr>
          <a:xfrm>
            <a:off x="19687241" y="7333107"/>
            <a:ext cx="3164822" cy="3162754"/>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ig Image Placeholder">
  <p:cSld name="6_Big Image Placeholder">
    <p:spTree>
      <p:nvGrpSpPr>
        <p:cNvPr id="57" name="Shape 57"/>
        <p:cNvGrpSpPr/>
        <p:nvPr/>
      </p:nvGrpSpPr>
      <p:grpSpPr>
        <a:xfrm>
          <a:off x="0" y="0"/>
          <a:ext cx="0" cy="0"/>
          <a:chOff x="0" y="0"/>
          <a:chExt cx="0" cy="0"/>
        </a:xfrm>
      </p:grpSpPr>
      <p:sp>
        <p:nvSpPr>
          <p:cNvPr id="58" name="Google Shape;58;p13"/>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66" name="Shape 66"/>
        <p:cNvGrpSpPr/>
        <p:nvPr/>
      </p:nvGrpSpPr>
      <p:grpSpPr>
        <a:xfrm>
          <a:off x="0" y="0"/>
          <a:ext cx="0" cy="0"/>
          <a:chOff x="0" y="0"/>
          <a:chExt cx="0" cy="0"/>
        </a:xfrm>
      </p:grpSpPr>
      <p:sp>
        <p:nvSpPr>
          <p:cNvPr id="67" name="Google Shape;67;p15"/>
          <p:cNvSpPr/>
          <p:nvPr>
            <p:ph idx="2" type="pic"/>
          </p:nvPr>
        </p:nvSpPr>
        <p:spPr>
          <a:xfrm>
            <a:off x="-3176" y="0"/>
            <a:ext cx="243777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42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68" name="Shape 68"/>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6_Big Image Placeholder">
    <p:spTree>
      <p:nvGrpSpPr>
        <p:cNvPr id="69" name="Shape 69"/>
        <p:cNvGrpSpPr/>
        <p:nvPr/>
      </p:nvGrpSpPr>
      <p:grpSpPr>
        <a:xfrm>
          <a:off x="0" y="0"/>
          <a:ext cx="0" cy="0"/>
          <a:chOff x="0" y="0"/>
          <a:chExt cx="0" cy="0"/>
        </a:xfrm>
      </p:grpSpPr>
      <p:sp>
        <p:nvSpPr>
          <p:cNvPr id="70" name="Google Shape;70;p17"/>
          <p:cNvSpPr/>
          <p:nvPr>
            <p:ph idx="2" type="pic"/>
          </p:nvPr>
        </p:nvSpPr>
        <p:spPr>
          <a:xfrm>
            <a:off x="-3176" y="0"/>
            <a:ext cx="243777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_clients">
  <p:cSld name="Sta_clients">
    <p:spTree>
      <p:nvGrpSpPr>
        <p:cNvPr id="71" name="Shape 71"/>
        <p:cNvGrpSpPr/>
        <p:nvPr/>
      </p:nvGrpSpPr>
      <p:grpSpPr>
        <a:xfrm>
          <a:off x="0" y="0"/>
          <a:ext cx="0" cy="0"/>
          <a:chOff x="0" y="0"/>
          <a:chExt cx="0" cy="0"/>
        </a:xfrm>
      </p:grpSpPr>
      <p:sp>
        <p:nvSpPr>
          <p:cNvPr id="72" name="Google Shape;72;p18"/>
          <p:cNvSpPr/>
          <p:nvPr>
            <p:ph idx="2" type="pic"/>
          </p:nvPr>
        </p:nvSpPr>
        <p:spPr>
          <a:xfrm>
            <a:off x="-4" y="3517900"/>
            <a:ext cx="228522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_clients">
  <p:cSld name="1_Sta_clients">
    <p:spTree>
      <p:nvGrpSpPr>
        <p:cNvPr id="73" name="Shape 73"/>
        <p:cNvGrpSpPr/>
        <p:nvPr/>
      </p:nvGrpSpPr>
      <p:grpSpPr>
        <a:xfrm>
          <a:off x="0" y="0"/>
          <a:ext cx="0" cy="0"/>
          <a:chOff x="0" y="0"/>
          <a:chExt cx="0" cy="0"/>
        </a:xfrm>
      </p:grpSpPr>
      <p:sp>
        <p:nvSpPr>
          <p:cNvPr id="74" name="Google Shape;74;p19"/>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Placeholder">
  <p:cSld name="1_Big Image Placeholder">
    <p:spTree>
      <p:nvGrpSpPr>
        <p:cNvPr id="75" name="Shape 75"/>
        <p:cNvGrpSpPr/>
        <p:nvPr/>
      </p:nvGrpSpPr>
      <p:grpSpPr>
        <a:xfrm>
          <a:off x="0" y="0"/>
          <a:ext cx="0" cy="0"/>
          <a:chOff x="0" y="0"/>
          <a:chExt cx="0" cy="0"/>
        </a:xfrm>
      </p:grpSpPr>
      <p:sp>
        <p:nvSpPr>
          <p:cNvPr id="76" name="Google Shape;76;p20"/>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77" name="Google Shape;77;p20"/>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78" name="Google Shape;78;p20"/>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79" name="Google Shape;79;p20"/>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80" name="Shape 80"/>
        <p:cNvGrpSpPr/>
        <p:nvPr/>
      </p:nvGrpSpPr>
      <p:grpSpPr>
        <a:xfrm>
          <a:off x="0" y="0"/>
          <a:ext cx="0" cy="0"/>
          <a:chOff x="0" y="0"/>
          <a:chExt cx="0" cy="0"/>
        </a:xfrm>
      </p:grpSpPr>
      <p:sp>
        <p:nvSpPr>
          <p:cNvPr id="81" name="Google Shape;81;p21"/>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82" name="Google Shape;82;p21"/>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83" name="Google Shape;83;p21"/>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84" name="Google Shape;84;p21"/>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85" name="Google Shape;85;p21"/>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86" name="Google Shape;86;p21"/>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8" name="Shape 18"/>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ig Image Placeholder">
  <p:cSld name="3_Big Image Placeholder">
    <p:spTree>
      <p:nvGrpSpPr>
        <p:cNvPr id="87" name="Shape 87"/>
        <p:cNvGrpSpPr/>
        <p:nvPr/>
      </p:nvGrpSpPr>
      <p:grpSpPr>
        <a:xfrm>
          <a:off x="0" y="0"/>
          <a:ext cx="0" cy="0"/>
          <a:chOff x="0" y="0"/>
          <a:chExt cx="0" cy="0"/>
        </a:xfrm>
      </p:grpSpPr>
      <p:sp>
        <p:nvSpPr>
          <p:cNvPr id="88" name="Google Shape;88;p22"/>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89" name="Google Shape;89;p22"/>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ig Image Placeholder">
  <p:cSld name="4_Big Image Placeholder">
    <p:spTree>
      <p:nvGrpSpPr>
        <p:cNvPr id="90" name="Shape 90"/>
        <p:cNvGrpSpPr/>
        <p:nvPr/>
      </p:nvGrpSpPr>
      <p:grpSpPr>
        <a:xfrm>
          <a:off x="0" y="0"/>
          <a:ext cx="0" cy="0"/>
          <a:chOff x="0" y="0"/>
          <a:chExt cx="0" cy="0"/>
        </a:xfrm>
      </p:grpSpPr>
      <p:sp>
        <p:nvSpPr>
          <p:cNvPr id="91" name="Google Shape;91;p23"/>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2" name="Google Shape;92;p23"/>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3" name="Google Shape;93;p23"/>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ig Image Placeholder">
  <p:cSld name="5_Big Image Placeholder">
    <p:spTree>
      <p:nvGrpSpPr>
        <p:cNvPr id="94" name="Shape 94"/>
        <p:cNvGrpSpPr/>
        <p:nvPr/>
      </p:nvGrpSpPr>
      <p:grpSpPr>
        <a:xfrm>
          <a:off x="0" y="0"/>
          <a:ext cx="0" cy="0"/>
          <a:chOff x="0" y="0"/>
          <a:chExt cx="0" cy="0"/>
        </a:xfrm>
      </p:grpSpPr>
      <p:sp>
        <p:nvSpPr>
          <p:cNvPr id="95" name="Google Shape;95;p24"/>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6" name="Google Shape;96;p24"/>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7" name="Google Shape;97;p24"/>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98" name="Google Shape;98;p24"/>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One">
  <p:cSld name="1_Portfolio One">
    <p:spTree>
      <p:nvGrpSpPr>
        <p:cNvPr id="99" name="Shape 99"/>
        <p:cNvGrpSpPr/>
        <p:nvPr/>
      </p:nvGrpSpPr>
      <p:grpSpPr>
        <a:xfrm>
          <a:off x="0" y="0"/>
          <a:ext cx="0" cy="0"/>
          <a:chOff x="0" y="0"/>
          <a:chExt cx="0" cy="0"/>
        </a:xfrm>
      </p:grpSpPr>
      <p:sp>
        <p:nvSpPr>
          <p:cNvPr id="100" name="Google Shape;100;p25"/>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1" name="Google Shape;101;p25"/>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2" name="Google Shape;102;p25"/>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3" name="Google Shape;103;p25"/>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4" name="Google Shape;104;p25"/>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5" name="Google Shape;105;p25"/>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6" name="Google Shape;106;p25"/>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07" name="Google Shape;107;p25"/>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36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15" name="Shape 115"/>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116" name="Shape 116"/>
        <p:cNvGrpSpPr/>
        <p:nvPr/>
      </p:nvGrpSpPr>
      <p:grpSpPr>
        <a:xfrm>
          <a:off x="0" y="0"/>
          <a:ext cx="0" cy="0"/>
          <a:chOff x="0" y="0"/>
          <a:chExt cx="0" cy="0"/>
        </a:xfrm>
      </p:grpSpPr>
      <p:sp>
        <p:nvSpPr>
          <p:cNvPr id="117" name="Google Shape;117;p28"/>
          <p:cNvSpPr/>
          <p:nvPr>
            <p:ph idx="2" type="pic"/>
          </p:nvPr>
        </p:nvSpPr>
        <p:spPr>
          <a:xfrm>
            <a:off x="-3176" y="0"/>
            <a:ext cx="243777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_clients">
  <p:cSld name="Sta_clients">
    <p:spTree>
      <p:nvGrpSpPr>
        <p:cNvPr id="118" name="Shape 118"/>
        <p:cNvGrpSpPr/>
        <p:nvPr/>
      </p:nvGrpSpPr>
      <p:grpSpPr>
        <a:xfrm>
          <a:off x="0" y="0"/>
          <a:ext cx="0" cy="0"/>
          <a:chOff x="0" y="0"/>
          <a:chExt cx="0" cy="0"/>
        </a:xfrm>
      </p:grpSpPr>
      <p:sp>
        <p:nvSpPr>
          <p:cNvPr id="119" name="Google Shape;119;p29"/>
          <p:cNvSpPr/>
          <p:nvPr>
            <p:ph idx="2" type="pic"/>
          </p:nvPr>
        </p:nvSpPr>
        <p:spPr>
          <a:xfrm>
            <a:off x="-4" y="3517900"/>
            <a:ext cx="228522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_clients">
  <p:cSld name="1_Sta_clients">
    <p:spTree>
      <p:nvGrpSpPr>
        <p:cNvPr id="120" name="Shape 120"/>
        <p:cNvGrpSpPr/>
        <p:nvPr/>
      </p:nvGrpSpPr>
      <p:grpSpPr>
        <a:xfrm>
          <a:off x="0" y="0"/>
          <a:ext cx="0" cy="0"/>
          <a:chOff x="0" y="0"/>
          <a:chExt cx="0" cy="0"/>
        </a:xfrm>
      </p:grpSpPr>
      <p:sp>
        <p:nvSpPr>
          <p:cNvPr id="121" name="Google Shape;121;p30"/>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Placeholder">
  <p:cSld name="1_Big Image Placeholder">
    <p:spTree>
      <p:nvGrpSpPr>
        <p:cNvPr id="122" name="Shape 122"/>
        <p:cNvGrpSpPr/>
        <p:nvPr/>
      </p:nvGrpSpPr>
      <p:grpSpPr>
        <a:xfrm>
          <a:off x="0" y="0"/>
          <a:ext cx="0" cy="0"/>
          <a:chOff x="0" y="0"/>
          <a:chExt cx="0" cy="0"/>
        </a:xfrm>
      </p:grpSpPr>
      <p:sp>
        <p:nvSpPr>
          <p:cNvPr id="123" name="Google Shape;123;p31"/>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24" name="Google Shape;124;p31"/>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25" name="Google Shape;125;p31"/>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26" name="Google Shape;126;p31"/>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127" name="Shape 127"/>
        <p:cNvGrpSpPr/>
        <p:nvPr/>
      </p:nvGrpSpPr>
      <p:grpSpPr>
        <a:xfrm>
          <a:off x="0" y="0"/>
          <a:ext cx="0" cy="0"/>
          <a:chOff x="0" y="0"/>
          <a:chExt cx="0" cy="0"/>
        </a:xfrm>
      </p:grpSpPr>
      <p:sp>
        <p:nvSpPr>
          <p:cNvPr id="128" name="Google Shape;128;p32"/>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29" name="Google Shape;129;p32"/>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30" name="Google Shape;130;p32"/>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31" name="Google Shape;131;p32"/>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32" name="Google Shape;132;p32"/>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33" name="Google Shape;133;p32"/>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_clients">
  <p:cSld name="Sta_clients">
    <p:spTree>
      <p:nvGrpSpPr>
        <p:cNvPr id="19" name="Shape 19"/>
        <p:cNvGrpSpPr/>
        <p:nvPr/>
      </p:nvGrpSpPr>
      <p:grpSpPr>
        <a:xfrm>
          <a:off x="0" y="0"/>
          <a:ext cx="0" cy="0"/>
          <a:chOff x="0" y="0"/>
          <a:chExt cx="0" cy="0"/>
        </a:xfrm>
      </p:grpSpPr>
      <p:sp>
        <p:nvSpPr>
          <p:cNvPr id="20" name="Google Shape;20;p4"/>
          <p:cNvSpPr/>
          <p:nvPr>
            <p:ph idx="2" type="pic"/>
          </p:nvPr>
        </p:nvSpPr>
        <p:spPr>
          <a:xfrm>
            <a:off x="-4" y="3517900"/>
            <a:ext cx="22852067" cy="6680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ig Image Placeholder">
  <p:cSld name="3_Big Image Placeholder">
    <p:spTree>
      <p:nvGrpSpPr>
        <p:cNvPr id="134" name="Shape 134"/>
        <p:cNvGrpSpPr/>
        <p:nvPr/>
      </p:nvGrpSpPr>
      <p:grpSpPr>
        <a:xfrm>
          <a:off x="0" y="0"/>
          <a:ext cx="0" cy="0"/>
          <a:chOff x="0" y="0"/>
          <a:chExt cx="0" cy="0"/>
        </a:xfrm>
      </p:grpSpPr>
      <p:sp>
        <p:nvSpPr>
          <p:cNvPr id="135" name="Google Shape;135;p33"/>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36" name="Google Shape;136;p33"/>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ig Image Placeholder">
  <p:cSld name="4_Big Image Placeholder">
    <p:spTree>
      <p:nvGrpSpPr>
        <p:cNvPr id="137" name="Shape 137"/>
        <p:cNvGrpSpPr/>
        <p:nvPr/>
      </p:nvGrpSpPr>
      <p:grpSpPr>
        <a:xfrm>
          <a:off x="0" y="0"/>
          <a:ext cx="0" cy="0"/>
          <a:chOff x="0" y="0"/>
          <a:chExt cx="0" cy="0"/>
        </a:xfrm>
      </p:grpSpPr>
      <p:sp>
        <p:nvSpPr>
          <p:cNvPr id="138" name="Google Shape;138;p34"/>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39" name="Google Shape;139;p34"/>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40" name="Google Shape;140;p34"/>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ig Image Placeholder">
  <p:cSld name="5_Big Image Placeholder">
    <p:spTree>
      <p:nvGrpSpPr>
        <p:cNvPr id="141" name="Shape 141"/>
        <p:cNvGrpSpPr/>
        <p:nvPr/>
      </p:nvGrpSpPr>
      <p:grpSpPr>
        <a:xfrm>
          <a:off x="0" y="0"/>
          <a:ext cx="0" cy="0"/>
          <a:chOff x="0" y="0"/>
          <a:chExt cx="0" cy="0"/>
        </a:xfrm>
      </p:grpSpPr>
      <p:sp>
        <p:nvSpPr>
          <p:cNvPr id="142" name="Google Shape;142;p35"/>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43" name="Google Shape;143;p35"/>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44" name="Google Shape;144;p35"/>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45" name="Google Shape;145;p35"/>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One">
  <p:cSld name="1_Portfolio One">
    <p:spTree>
      <p:nvGrpSpPr>
        <p:cNvPr id="146" name="Shape 146"/>
        <p:cNvGrpSpPr/>
        <p:nvPr/>
      </p:nvGrpSpPr>
      <p:grpSpPr>
        <a:xfrm>
          <a:off x="0" y="0"/>
          <a:ext cx="0" cy="0"/>
          <a:chOff x="0" y="0"/>
          <a:chExt cx="0" cy="0"/>
        </a:xfrm>
      </p:grpSpPr>
      <p:sp>
        <p:nvSpPr>
          <p:cNvPr id="147" name="Google Shape;147;p36"/>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48" name="Google Shape;148;p36"/>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49" name="Google Shape;149;p36"/>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50" name="Google Shape;150;p36"/>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51" name="Google Shape;151;p36"/>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52" name="Google Shape;152;p36"/>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53" name="Google Shape;153;p36"/>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54" name="Google Shape;154;p36"/>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Light"/>
                <a:ea typeface="Lato Light"/>
                <a:cs typeface="Lato Light"/>
                <a:sym typeface="Lato Light"/>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162" name="Shape 162"/>
        <p:cNvGrpSpPr/>
        <p:nvPr/>
      </p:nvGrpSpPr>
      <p:grpSpPr>
        <a:xfrm>
          <a:off x="0" y="0"/>
          <a:ext cx="0" cy="0"/>
          <a:chOff x="0" y="0"/>
          <a:chExt cx="0" cy="0"/>
        </a:xfrm>
      </p:grpSpPr>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Image Placeholder">
  <p:cSld name="Big Image Placeholder">
    <p:spTree>
      <p:nvGrpSpPr>
        <p:cNvPr id="163" name="Shape 163"/>
        <p:cNvGrpSpPr/>
        <p:nvPr/>
      </p:nvGrpSpPr>
      <p:grpSpPr>
        <a:xfrm>
          <a:off x="0" y="0"/>
          <a:ext cx="0" cy="0"/>
          <a:chOff x="0" y="0"/>
          <a:chExt cx="0" cy="0"/>
        </a:xfrm>
      </p:grpSpPr>
      <p:sp>
        <p:nvSpPr>
          <p:cNvPr id="164" name="Google Shape;164;p39"/>
          <p:cNvSpPr/>
          <p:nvPr>
            <p:ph idx="2" type="pic"/>
          </p:nvPr>
        </p:nvSpPr>
        <p:spPr>
          <a:xfrm>
            <a:off x="-3176" y="0"/>
            <a:ext cx="243777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rgbClr val="D8D8D8"/>
              </a:buClr>
              <a:buSzPts val="1400"/>
              <a:buFont typeface="Arial"/>
              <a:buNone/>
              <a:defRPr b="0" i="0" sz="4200" u="none" cap="none" strike="noStrike">
                <a:solidFill>
                  <a:srgbClr val="D8D8D8"/>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ta_clients">
  <p:cSld name="Sta_clients">
    <p:spTree>
      <p:nvGrpSpPr>
        <p:cNvPr id="165" name="Shape 165"/>
        <p:cNvGrpSpPr/>
        <p:nvPr/>
      </p:nvGrpSpPr>
      <p:grpSpPr>
        <a:xfrm>
          <a:off x="0" y="0"/>
          <a:ext cx="0" cy="0"/>
          <a:chOff x="0" y="0"/>
          <a:chExt cx="0" cy="0"/>
        </a:xfrm>
      </p:grpSpPr>
      <p:sp>
        <p:nvSpPr>
          <p:cNvPr id="166" name="Google Shape;166;p40"/>
          <p:cNvSpPr/>
          <p:nvPr>
            <p:ph idx="2" type="pic"/>
          </p:nvPr>
        </p:nvSpPr>
        <p:spPr>
          <a:xfrm>
            <a:off x="-4" y="3517900"/>
            <a:ext cx="228522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_clients">
  <p:cSld name="1_Sta_clients">
    <p:spTree>
      <p:nvGrpSpPr>
        <p:cNvPr id="167" name="Shape 167"/>
        <p:cNvGrpSpPr/>
        <p:nvPr/>
      </p:nvGrpSpPr>
      <p:grpSpPr>
        <a:xfrm>
          <a:off x="0" y="0"/>
          <a:ext cx="0" cy="0"/>
          <a:chOff x="0" y="0"/>
          <a:chExt cx="0" cy="0"/>
        </a:xfrm>
      </p:grpSpPr>
      <p:sp>
        <p:nvSpPr>
          <p:cNvPr id="168" name="Google Shape;168;p41"/>
          <p:cNvSpPr/>
          <p:nvPr>
            <p:ph idx="2" type="pic"/>
          </p:nvPr>
        </p:nvSpPr>
        <p:spPr>
          <a:xfrm>
            <a:off x="1693863" y="3517900"/>
            <a:ext cx="9879300" cy="6680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Placeholder">
  <p:cSld name="1_Big Image Placeholder">
    <p:spTree>
      <p:nvGrpSpPr>
        <p:cNvPr id="169" name="Shape 169"/>
        <p:cNvGrpSpPr/>
        <p:nvPr/>
      </p:nvGrpSpPr>
      <p:grpSpPr>
        <a:xfrm>
          <a:off x="0" y="0"/>
          <a:ext cx="0" cy="0"/>
          <a:chOff x="0" y="0"/>
          <a:chExt cx="0" cy="0"/>
        </a:xfrm>
      </p:grpSpPr>
      <p:sp>
        <p:nvSpPr>
          <p:cNvPr id="170" name="Google Shape;170;p42"/>
          <p:cNvSpPr/>
          <p:nvPr>
            <p:ph idx="2" type="pic"/>
          </p:nvPr>
        </p:nvSpPr>
        <p:spPr>
          <a:xfrm>
            <a:off x="2151142"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71" name="Google Shape;171;p42"/>
          <p:cNvSpPr/>
          <p:nvPr>
            <p:ph idx="3" type="pic"/>
          </p:nvPr>
        </p:nvSpPr>
        <p:spPr>
          <a:xfrm>
            <a:off x="6717544"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72" name="Google Shape;172;p42"/>
          <p:cNvSpPr/>
          <p:nvPr>
            <p:ph idx="4" type="pic"/>
          </p:nvPr>
        </p:nvSpPr>
        <p:spPr>
          <a:xfrm>
            <a:off x="11283945"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73" name="Google Shape;173;p42"/>
          <p:cNvSpPr/>
          <p:nvPr>
            <p:ph idx="5" type="pic"/>
          </p:nvPr>
        </p:nvSpPr>
        <p:spPr>
          <a:xfrm>
            <a:off x="15850347" y="3998730"/>
            <a:ext cx="4198200" cy="41982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174" name="Shape 174"/>
        <p:cNvGrpSpPr/>
        <p:nvPr/>
      </p:nvGrpSpPr>
      <p:grpSpPr>
        <a:xfrm>
          <a:off x="0" y="0"/>
          <a:ext cx="0" cy="0"/>
          <a:chOff x="0" y="0"/>
          <a:chExt cx="0" cy="0"/>
        </a:xfrm>
      </p:grpSpPr>
      <p:sp>
        <p:nvSpPr>
          <p:cNvPr id="175" name="Google Shape;175;p43"/>
          <p:cNvSpPr/>
          <p:nvPr>
            <p:ph idx="2" type="pic"/>
          </p:nvPr>
        </p:nvSpPr>
        <p:spPr>
          <a:xfrm>
            <a:off x="5519499"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76" name="Google Shape;176;p43"/>
          <p:cNvSpPr/>
          <p:nvPr>
            <p:ph idx="3" type="pic"/>
          </p:nvPr>
        </p:nvSpPr>
        <p:spPr>
          <a:xfrm>
            <a:off x="19805650"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77" name="Google Shape;177;p43"/>
          <p:cNvSpPr/>
          <p:nvPr>
            <p:ph idx="4" type="pic"/>
          </p:nvPr>
        </p:nvSpPr>
        <p:spPr>
          <a:xfrm>
            <a:off x="15018002"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78" name="Google Shape;178;p43"/>
          <p:cNvSpPr/>
          <p:nvPr>
            <p:ph idx="5" type="pic"/>
          </p:nvPr>
        </p:nvSpPr>
        <p:spPr>
          <a:xfrm>
            <a:off x="19805650"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79" name="Google Shape;179;p43"/>
          <p:cNvSpPr/>
          <p:nvPr>
            <p:ph idx="6" type="pic"/>
          </p:nvPr>
        </p:nvSpPr>
        <p:spPr>
          <a:xfrm>
            <a:off x="10254313" y="2995414"/>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80" name="Google Shape;180;p43"/>
          <p:cNvSpPr/>
          <p:nvPr>
            <p:ph idx="7" type="pic"/>
          </p:nvPr>
        </p:nvSpPr>
        <p:spPr>
          <a:xfrm>
            <a:off x="10254313" y="7524479"/>
            <a:ext cx="4572000" cy="42894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Sta_clients">
  <p:cSld name="1_Sta_clients">
    <p:spTree>
      <p:nvGrpSpPr>
        <p:cNvPr id="21" name="Shape 21"/>
        <p:cNvGrpSpPr/>
        <p:nvPr/>
      </p:nvGrpSpPr>
      <p:grpSpPr>
        <a:xfrm>
          <a:off x="0" y="0"/>
          <a:ext cx="0" cy="0"/>
          <a:chOff x="0" y="0"/>
          <a:chExt cx="0" cy="0"/>
        </a:xfrm>
      </p:grpSpPr>
      <p:sp>
        <p:nvSpPr>
          <p:cNvPr id="22" name="Google Shape;22;p5"/>
          <p:cNvSpPr/>
          <p:nvPr>
            <p:ph idx="2" type="pic"/>
          </p:nvPr>
        </p:nvSpPr>
        <p:spPr>
          <a:xfrm>
            <a:off x="1693863" y="3517900"/>
            <a:ext cx="9879210" cy="6680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ig Image Placeholder">
  <p:cSld name="3_Big Image Placeholder">
    <p:spTree>
      <p:nvGrpSpPr>
        <p:cNvPr id="181" name="Shape 181"/>
        <p:cNvGrpSpPr/>
        <p:nvPr/>
      </p:nvGrpSpPr>
      <p:grpSpPr>
        <a:xfrm>
          <a:off x="0" y="0"/>
          <a:ext cx="0" cy="0"/>
          <a:chOff x="0" y="0"/>
          <a:chExt cx="0" cy="0"/>
        </a:xfrm>
      </p:grpSpPr>
      <p:sp>
        <p:nvSpPr>
          <p:cNvPr id="182" name="Google Shape;182;p44"/>
          <p:cNvSpPr/>
          <p:nvPr>
            <p:ph idx="2" type="pic"/>
          </p:nvPr>
        </p:nvSpPr>
        <p:spPr>
          <a:xfrm>
            <a:off x="16072"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83" name="Google Shape;183;p44"/>
          <p:cNvSpPr/>
          <p:nvPr>
            <p:ph idx="3" type="pic"/>
          </p:nvPr>
        </p:nvSpPr>
        <p:spPr>
          <a:xfrm>
            <a:off x="12185649" y="0"/>
            <a:ext cx="12169500" cy="137160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ig Image Placeholder">
  <p:cSld name="4_Big Image Placeholder">
    <p:spTree>
      <p:nvGrpSpPr>
        <p:cNvPr id="184" name="Shape 184"/>
        <p:cNvGrpSpPr/>
        <p:nvPr/>
      </p:nvGrpSpPr>
      <p:grpSpPr>
        <a:xfrm>
          <a:off x="0" y="0"/>
          <a:ext cx="0" cy="0"/>
          <a:chOff x="0" y="0"/>
          <a:chExt cx="0" cy="0"/>
        </a:xfrm>
      </p:grpSpPr>
      <p:sp>
        <p:nvSpPr>
          <p:cNvPr id="185" name="Google Shape;185;p45"/>
          <p:cNvSpPr/>
          <p:nvPr>
            <p:ph idx="2" type="pic"/>
          </p:nvPr>
        </p:nvSpPr>
        <p:spPr>
          <a:xfrm>
            <a:off x="1748622"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86" name="Google Shape;186;p45"/>
          <p:cNvSpPr/>
          <p:nvPr>
            <p:ph idx="3" type="pic"/>
          </p:nvPr>
        </p:nvSpPr>
        <p:spPr>
          <a:xfrm>
            <a:off x="8933425"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87" name="Google Shape;187;p45"/>
          <p:cNvSpPr/>
          <p:nvPr>
            <p:ph idx="4" type="pic"/>
          </p:nvPr>
        </p:nvSpPr>
        <p:spPr>
          <a:xfrm>
            <a:off x="16115233" y="3048000"/>
            <a:ext cx="6710400" cy="80715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ig Image Placeholder">
  <p:cSld name="5_Big Image Placeholder">
    <p:spTree>
      <p:nvGrpSpPr>
        <p:cNvPr id="188" name="Shape 188"/>
        <p:cNvGrpSpPr/>
        <p:nvPr/>
      </p:nvGrpSpPr>
      <p:grpSpPr>
        <a:xfrm>
          <a:off x="0" y="0"/>
          <a:ext cx="0" cy="0"/>
          <a:chOff x="0" y="0"/>
          <a:chExt cx="0" cy="0"/>
        </a:xfrm>
      </p:grpSpPr>
      <p:sp>
        <p:nvSpPr>
          <p:cNvPr id="189" name="Google Shape;189;p46"/>
          <p:cNvSpPr/>
          <p:nvPr>
            <p:ph idx="2" type="pic"/>
          </p:nvPr>
        </p:nvSpPr>
        <p:spPr>
          <a:xfrm>
            <a:off x="1541463"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0" name="Google Shape;190;p46"/>
          <p:cNvSpPr/>
          <p:nvPr>
            <p:ph idx="3" type="pic"/>
          </p:nvPr>
        </p:nvSpPr>
        <p:spPr>
          <a:xfrm>
            <a:off x="6919220"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1" name="Google Shape;191;p46"/>
          <p:cNvSpPr/>
          <p:nvPr>
            <p:ph idx="4" type="pic"/>
          </p:nvPr>
        </p:nvSpPr>
        <p:spPr>
          <a:xfrm>
            <a:off x="12301786"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2" name="Google Shape;192;p46"/>
          <p:cNvSpPr/>
          <p:nvPr>
            <p:ph idx="5" type="pic"/>
          </p:nvPr>
        </p:nvSpPr>
        <p:spPr>
          <a:xfrm>
            <a:off x="17679544" y="2997200"/>
            <a:ext cx="5172600" cy="85851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93" name="Shape 193"/>
        <p:cNvGrpSpPr/>
        <p:nvPr/>
      </p:nvGrpSpPr>
      <p:grpSpPr>
        <a:xfrm>
          <a:off x="0" y="0"/>
          <a:ext cx="0" cy="0"/>
          <a:chOff x="0" y="0"/>
          <a:chExt cx="0" cy="0"/>
        </a:xfrm>
      </p:grpSpPr>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ortfolio One">
  <p:cSld name="1_Portfolio One">
    <p:spTree>
      <p:nvGrpSpPr>
        <p:cNvPr id="194" name="Shape 194"/>
        <p:cNvGrpSpPr/>
        <p:nvPr/>
      </p:nvGrpSpPr>
      <p:grpSpPr>
        <a:xfrm>
          <a:off x="0" y="0"/>
          <a:ext cx="0" cy="0"/>
          <a:chOff x="0" y="0"/>
          <a:chExt cx="0" cy="0"/>
        </a:xfrm>
      </p:grpSpPr>
      <p:sp>
        <p:nvSpPr>
          <p:cNvPr id="195" name="Google Shape;195;p48"/>
          <p:cNvSpPr/>
          <p:nvPr>
            <p:ph idx="2" type="pic"/>
          </p:nvPr>
        </p:nvSpPr>
        <p:spPr>
          <a:xfrm>
            <a:off x="1541463"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6" name="Google Shape;196;p48"/>
          <p:cNvSpPr/>
          <p:nvPr>
            <p:ph idx="3" type="pic"/>
          </p:nvPr>
        </p:nvSpPr>
        <p:spPr>
          <a:xfrm>
            <a:off x="5020747"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7" name="Google Shape;197;p48"/>
          <p:cNvSpPr/>
          <p:nvPr>
            <p:ph idx="4" type="pic"/>
          </p:nvPr>
        </p:nvSpPr>
        <p:spPr>
          <a:xfrm>
            <a:off x="1541463"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8" name="Google Shape;198;p48"/>
          <p:cNvSpPr/>
          <p:nvPr>
            <p:ph idx="5" type="pic"/>
          </p:nvPr>
        </p:nvSpPr>
        <p:spPr>
          <a:xfrm>
            <a:off x="5020747"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99" name="Google Shape;199;p48"/>
          <p:cNvSpPr/>
          <p:nvPr>
            <p:ph idx="6" type="pic"/>
          </p:nvPr>
        </p:nvSpPr>
        <p:spPr>
          <a:xfrm>
            <a:off x="16207956"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00" name="Google Shape;200;p48"/>
          <p:cNvSpPr/>
          <p:nvPr>
            <p:ph idx="7" type="pic"/>
          </p:nvPr>
        </p:nvSpPr>
        <p:spPr>
          <a:xfrm>
            <a:off x="19687241" y="3876416"/>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01" name="Google Shape;201;p48"/>
          <p:cNvSpPr/>
          <p:nvPr>
            <p:ph idx="8" type="pic"/>
          </p:nvPr>
        </p:nvSpPr>
        <p:spPr>
          <a:xfrm>
            <a:off x="16207956"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02" name="Google Shape;202;p48"/>
          <p:cNvSpPr/>
          <p:nvPr>
            <p:ph idx="9" type="pic"/>
          </p:nvPr>
        </p:nvSpPr>
        <p:spPr>
          <a:xfrm>
            <a:off x="19687241" y="7333107"/>
            <a:ext cx="3164700" cy="3162900"/>
          </a:xfrm>
          <a:prstGeom prst="rect">
            <a:avLst/>
          </a:prstGeom>
          <a:noFill/>
          <a:ln>
            <a:noFill/>
          </a:ln>
        </p:spPr>
        <p:txBody>
          <a:bodyPr anchorCtr="0" anchor="t" bIns="91425" lIns="91425" spcFirstLastPara="1" rIns="91425" wrap="square" tIns="91425">
            <a:noAutofit/>
          </a:bodyPr>
          <a:lstStyle>
            <a:lvl1pPr lvl="0" marR="0" rtl="0" algn="l">
              <a:lnSpc>
                <a:spcPct val="90000"/>
              </a:lnSpc>
              <a:spcBef>
                <a:spcPts val="2000"/>
              </a:spcBef>
              <a:spcAft>
                <a:spcPts val="0"/>
              </a:spcAft>
              <a:buClr>
                <a:schemeClr val="dk2"/>
              </a:buClr>
              <a:buSzPts val="1400"/>
              <a:buFont typeface="Arial"/>
              <a:buNone/>
              <a:defRPr b="0" i="0" sz="3600" u="none" cap="none" strike="noStrike">
                <a:solidFill>
                  <a:schemeClr val="dk2"/>
                </a:solidFill>
                <a:latin typeface="Lato"/>
                <a:ea typeface="Lato"/>
                <a:cs typeface="Lato"/>
                <a:sym typeface="Lato"/>
              </a:defRPr>
            </a:lvl1pPr>
            <a:lvl2pPr lvl="1"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lvl="2"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lvl="3"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lvl="4"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lvl="5"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lvl="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lvl="7"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lvl="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Big Image Placeholder">
  <p:cSld name="6_Big Image Placeholder">
    <p:spTree>
      <p:nvGrpSpPr>
        <p:cNvPr id="203" name="Shape 203"/>
        <p:cNvGrpSpPr/>
        <p:nvPr/>
      </p:nvGrpSpPr>
      <p:grpSpPr>
        <a:xfrm>
          <a:off x="0" y="0"/>
          <a:ext cx="0" cy="0"/>
          <a:chOff x="0" y="0"/>
          <a:chExt cx="0" cy="0"/>
        </a:xfrm>
      </p:grpSpPr>
      <p:sp>
        <p:nvSpPr>
          <p:cNvPr id="204" name="Google Shape;204;p49"/>
          <p:cNvSpPr txBox="1"/>
          <p:nvPr>
            <p:ph idx="1" type="body"/>
          </p:nvPr>
        </p:nvSpPr>
        <p:spPr>
          <a:xfrm>
            <a:off x="1800225" y="1514475"/>
            <a:ext cx="20859600" cy="98298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Big Image Placeholder">
  <p:cSld name="1_Big Image Placeholder">
    <p:spTree>
      <p:nvGrpSpPr>
        <p:cNvPr id="23" name="Shape 23"/>
        <p:cNvGrpSpPr/>
        <p:nvPr/>
      </p:nvGrpSpPr>
      <p:grpSpPr>
        <a:xfrm>
          <a:off x="0" y="0"/>
          <a:ext cx="0" cy="0"/>
          <a:chOff x="0" y="0"/>
          <a:chExt cx="0" cy="0"/>
        </a:xfrm>
      </p:grpSpPr>
      <p:sp>
        <p:nvSpPr>
          <p:cNvPr id="24" name="Google Shape;24;p6"/>
          <p:cNvSpPr/>
          <p:nvPr>
            <p:ph idx="2" type="pic"/>
          </p:nvPr>
        </p:nvSpPr>
        <p:spPr>
          <a:xfrm>
            <a:off x="2151142" y="3998730"/>
            <a:ext cx="4198348" cy="4198348"/>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5" name="Google Shape;25;p6"/>
          <p:cNvSpPr/>
          <p:nvPr>
            <p:ph idx="3" type="pic"/>
          </p:nvPr>
        </p:nvSpPr>
        <p:spPr>
          <a:xfrm>
            <a:off x="6717544" y="3998730"/>
            <a:ext cx="4198348" cy="4198348"/>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6" name="Google Shape;26;p6"/>
          <p:cNvSpPr/>
          <p:nvPr>
            <p:ph idx="4" type="pic"/>
          </p:nvPr>
        </p:nvSpPr>
        <p:spPr>
          <a:xfrm>
            <a:off x="11283945" y="3998730"/>
            <a:ext cx="4198348" cy="4198348"/>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27" name="Google Shape;27;p6"/>
          <p:cNvSpPr/>
          <p:nvPr>
            <p:ph idx="5" type="pic"/>
          </p:nvPr>
        </p:nvSpPr>
        <p:spPr>
          <a:xfrm>
            <a:off x="15850347" y="3998730"/>
            <a:ext cx="4198348" cy="4198348"/>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Big Image Placeholder">
  <p:cSld name="2_Big Image Placeholder">
    <p:spTree>
      <p:nvGrpSpPr>
        <p:cNvPr id="28" name="Shape 28"/>
        <p:cNvGrpSpPr/>
        <p:nvPr/>
      </p:nvGrpSpPr>
      <p:grpSpPr>
        <a:xfrm>
          <a:off x="0" y="0"/>
          <a:ext cx="0" cy="0"/>
          <a:chOff x="0" y="0"/>
          <a:chExt cx="0" cy="0"/>
        </a:xfrm>
      </p:grpSpPr>
      <p:sp>
        <p:nvSpPr>
          <p:cNvPr id="29" name="Google Shape;29;p7"/>
          <p:cNvSpPr/>
          <p:nvPr>
            <p:ph idx="2" type="pic"/>
          </p:nvPr>
        </p:nvSpPr>
        <p:spPr>
          <a:xfrm>
            <a:off x="5519499" y="7524479"/>
            <a:ext cx="4572000" cy="4289432"/>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0" name="Google Shape;30;p7"/>
          <p:cNvSpPr/>
          <p:nvPr>
            <p:ph idx="3" type="pic"/>
          </p:nvPr>
        </p:nvSpPr>
        <p:spPr>
          <a:xfrm>
            <a:off x="19805650" y="7524479"/>
            <a:ext cx="4572000" cy="4289432"/>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1" name="Google Shape;31;p7"/>
          <p:cNvSpPr/>
          <p:nvPr>
            <p:ph idx="4" type="pic"/>
          </p:nvPr>
        </p:nvSpPr>
        <p:spPr>
          <a:xfrm>
            <a:off x="15018002" y="2995414"/>
            <a:ext cx="4572000" cy="4289432"/>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2" name="Google Shape;32;p7"/>
          <p:cNvSpPr/>
          <p:nvPr>
            <p:ph idx="5" type="pic"/>
          </p:nvPr>
        </p:nvSpPr>
        <p:spPr>
          <a:xfrm>
            <a:off x="19805650" y="2995414"/>
            <a:ext cx="4572000" cy="4289432"/>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3" name="Google Shape;33;p7"/>
          <p:cNvSpPr/>
          <p:nvPr>
            <p:ph idx="6" type="pic"/>
          </p:nvPr>
        </p:nvSpPr>
        <p:spPr>
          <a:xfrm>
            <a:off x="10254313" y="2995414"/>
            <a:ext cx="4572000" cy="4289432"/>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4" name="Google Shape;34;p7"/>
          <p:cNvSpPr/>
          <p:nvPr>
            <p:ph idx="7" type="pic"/>
          </p:nvPr>
        </p:nvSpPr>
        <p:spPr>
          <a:xfrm>
            <a:off x="10254313" y="7524479"/>
            <a:ext cx="4572000" cy="4289432"/>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400" u="none" cap="none" strike="noStrike">
                <a:solidFill>
                  <a:schemeClr val="dk1"/>
                </a:solidFill>
                <a:latin typeface="Lato"/>
                <a:ea typeface="Lato"/>
                <a:cs typeface="Lato"/>
                <a:sym typeface="Lato"/>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Big Image Placeholder">
  <p:cSld name="3_Big Image Placeholder">
    <p:spTree>
      <p:nvGrpSpPr>
        <p:cNvPr id="35" name="Shape 35"/>
        <p:cNvGrpSpPr/>
        <p:nvPr/>
      </p:nvGrpSpPr>
      <p:grpSpPr>
        <a:xfrm>
          <a:off x="0" y="0"/>
          <a:ext cx="0" cy="0"/>
          <a:chOff x="0" y="0"/>
          <a:chExt cx="0" cy="0"/>
        </a:xfrm>
      </p:grpSpPr>
      <p:sp>
        <p:nvSpPr>
          <p:cNvPr id="36" name="Google Shape;36;p8"/>
          <p:cNvSpPr/>
          <p:nvPr>
            <p:ph idx="2" type="pic"/>
          </p:nvPr>
        </p:nvSpPr>
        <p:spPr>
          <a:xfrm>
            <a:off x="16072" y="0"/>
            <a:ext cx="12169577"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37" name="Google Shape;37;p8"/>
          <p:cNvSpPr/>
          <p:nvPr>
            <p:ph idx="3" type="pic"/>
          </p:nvPr>
        </p:nvSpPr>
        <p:spPr>
          <a:xfrm>
            <a:off x="12185649" y="0"/>
            <a:ext cx="12169577" cy="137160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Big Image Placeholder">
  <p:cSld name="4_Big Image Placeholder">
    <p:spTree>
      <p:nvGrpSpPr>
        <p:cNvPr id="38" name="Shape 38"/>
        <p:cNvGrpSpPr/>
        <p:nvPr/>
      </p:nvGrpSpPr>
      <p:grpSpPr>
        <a:xfrm>
          <a:off x="0" y="0"/>
          <a:ext cx="0" cy="0"/>
          <a:chOff x="0" y="0"/>
          <a:chExt cx="0" cy="0"/>
        </a:xfrm>
      </p:grpSpPr>
      <p:sp>
        <p:nvSpPr>
          <p:cNvPr id="39" name="Google Shape;39;p9"/>
          <p:cNvSpPr/>
          <p:nvPr>
            <p:ph idx="2" type="pic"/>
          </p:nvPr>
        </p:nvSpPr>
        <p:spPr>
          <a:xfrm>
            <a:off x="1748622" y="3048000"/>
            <a:ext cx="6710296" cy="8071556"/>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0" name="Google Shape;40;p9"/>
          <p:cNvSpPr/>
          <p:nvPr>
            <p:ph idx="3" type="pic"/>
          </p:nvPr>
        </p:nvSpPr>
        <p:spPr>
          <a:xfrm>
            <a:off x="8933425" y="3048000"/>
            <a:ext cx="6710296" cy="8071556"/>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1" name="Google Shape;41;p9"/>
          <p:cNvSpPr/>
          <p:nvPr>
            <p:ph idx="4" type="pic"/>
          </p:nvPr>
        </p:nvSpPr>
        <p:spPr>
          <a:xfrm>
            <a:off x="16115233" y="3048000"/>
            <a:ext cx="6710296" cy="8071556"/>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Big Image Placeholder">
  <p:cSld name="5_Big Image Placeholder">
    <p:spTree>
      <p:nvGrpSpPr>
        <p:cNvPr id="42" name="Shape 42"/>
        <p:cNvGrpSpPr/>
        <p:nvPr/>
      </p:nvGrpSpPr>
      <p:grpSpPr>
        <a:xfrm>
          <a:off x="0" y="0"/>
          <a:ext cx="0" cy="0"/>
          <a:chOff x="0" y="0"/>
          <a:chExt cx="0" cy="0"/>
        </a:xfrm>
      </p:grpSpPr>
      <p:sp>
        <p:nvSpPr>
          <p:cNvPr id="43" name="Google Shape;43;p10"/>
          <p:cNvSpPr/>
          <p:nvPr>
            <p:ph idx="2" type="pic"/>
          </p:nvPr>
        </p:nvSpPr>
        <p:spPr>
          <a:xfrm>
            <a:off x="1541463" y="2997200"/>
            <a:ext cx="5172520" cy="8585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4" name="Google Shape;44;p10"/>
          <p:cNvSpPr/>
          <p:nvPr>
            <p:ph idx="3" type="pic"/>
          </p:nvPr>
        </p:nvSpPr>
        <p:spPr>
          <a:xfrm>
            <a:off x="6919220" y="2997200"/>
            <a:ext cx="5172520" cy="8585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5" name="Google Shape;45;p10"/>
          <p:cNvSpPr/>
          <p:nvPr>
            <p:ph idx="4" type="pic"/>
          </p:nvPr>
        </p:nvSpPr>
        <p:spPr>
          <a:xfrm>
            <a:off x="12301786" y="2997200"/>
            <a:ext cx="5172520" cy="8585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46" name="Google Shape;46;p10"/>
          <p:cNvSpPr/>
          <p:nvPr>
            <p:ph idx="5" type="pic"/>
          </p:nvPr>
        </p:nvSpPr>
        <p:spPr>
          <a:xfrm>
            <a:off x="17679544" y="2997200"/>
            <a:ext cx="5172520" cy="8585200"/>
          </a:xfrm>
          <a:prstGeom prst="rect">
            <a:avLst/>
          </a:prstGeom>
          <a:noFill/>
          <a:ln>
            <a:noFill/>
          </a:ln>
        </p:spPr>
        <p:txBody>
          <a:bodyPr anchorCtr="0" anchor="t" bIns="91425" lIns="91425" spcFirstLastPara="1" rIns="91425" wrap="square" tIns="91425">
            <a:noAutofit/>
          </a:bodyPr>
          <a:lstStyle>
            <a:lvl1pPr indent="0" lvl="0" marL="0" marR="0" rtl="0" algn="l">
              <a:lnSpc>
                <a:spcPct val="90000"/>
              </a:lnSpc>
              <a:spcBef>
                <a:spcPts val="2000"/>
              </a:spcBef>
              <a:spcAft>
                <a:spcPts val="0"/>
              </a:spcAft>
              <a:buClr>
                <a:schemeClr val="dk1"/>
              </a:buClr>
              <a:buSzPts val="1400"/>
              <a:buFont typeface="Arial"/>
              <a:buNone/>
              <a:defRPr b="0" i="0" sz="2000" u="none" cap="none" strike="noStrike">
                <a:solidFill>
                  <a:schemeClr val="dk1"/>
                </a:solidFill>
                <a:latin typeface="Calibri"/>
                <a:ea typeface="Calibri"/>
                <a:cs typeface="Calibri"/>
                <a:sym typeface="Calibri"/>
              </a:defRPr>
            </a:lvl1pPr>
            <a:lvl2pPr indent="-469626" lvl="1" marL="1371326"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69443" lvl="2" marL="2285543"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69259" lvl="3" marL="319976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69077" lvl="4" marL="4113977"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68893" lvl="5" marL="5028194"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68710" lvl="6" marL="5942411"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68528" lvl="7" marL="6856628"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68345" lvl="8" marL="7770846"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1.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3.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theme" Target="../theme/theme4.xml"/><Relationship Id="rId12" Type="http://schemas.openxmlformats.org/officeDocument/2006/relationships/slideLayout" Target="../slideLayouts/slideLayout23.xml"/><Relationship Id="rId1" Type="http://schemas.openxmlformats.org/officeDocument/2006/relationships/image" Target="../media/image8.pn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0" Type="http://schemas.openxmlformats.org/officeDocument/2006/relationships/slideLayout" Target="../slideLayouts/slideLayout32.xml"/><Relationship Id="rId12" Type="http://schemas.openxmlformats.org/officeDocument/2006/relationships/theme" Target="../theme/theme1.xml"/><Relationship Id="rId1" Type="http://schemas.openxmlformats.org/officeDocument/2006/relationships/image" Target="../media/image6.png"/><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9" Type="http://schemas.openxmlformats.org/officeDocument/2006/relationships/slideLayout" Target="../slideLayouts/slideLayout31.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image" Target="../media/image7.png"/><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2.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1675964" y="730259"/>
            <a:ext cx="21025723" cy="2651126"/>
          </a:xfrm>
          <a:prstGeom prst="rect">
            <a:avLst/>
          </a:prstGeom>
          <a:noFill/>
          <a:ln>
            <a:noFill/>
          </a:ln>
        </p:spPr>
        <p:txBody>
          <a:bodyPr anchorCtr="0" anchor="ctr" bIns="91425" lIns="91425" spcFirstLastPara="1" rIns="91425" wrap="square" tIns="91425">
            <a:noAutofit/>
          </a:bodyPr>
          <a:lstStyle>
            <a:lvl1pPr indent="0" lvl="0" mar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indent="0" lvl="1">
              <a:spcBef>
                <a:spcPts val="0"/>
              </a:spcBef>
              <a:spcAft>
                <a:spcPts val="0"/>
              </a:spcAft>
              <a:buSzPts val="1400"/>
              <a:buNone/>
              <a:defRPr sz="1800"/>
            </a:lvl2pPr>
            <a:lvl3pPr indent="0" lvl="2">
              <a:spcBef>
                <a:spcPts val="0"/>
              </a:spcBef>
              <a:spcAft>
                <a:spcPts val="0"/>
              </a:spcAft>
              <a:buSzPts val="1400"/>
              <a:buNone/>
              <a:defRPr sz="1800"/>
            </a:lvl3pPr>
            <a:lvl4pPr indent="0" lvl="3">
              <a:spcBef>
                <a:spcPts val="0"/>
              </a:spcBef>
              <a:spcAft>
                <a:spcPts val="0"/>
              </a:spcAft>
              <a:buSzPts val="1400"/>
              <a:buNone/>
              <a:defRPr sz="1800"/>
            </a:lvl4pPr>
            <a:lvl5pPr indent="0" lvl="4">
              <a:spcBef>
                <a:spcPts val="0"/>
              </a:spcBef>
              <a:spcAft>
                <a:spcPts val="0"/>
              </a:spcAft>
              <a:buSzPts val="1400"/>
              <a:buNone/>
              <a:defRPr sz="1800"/>
            </a:lvl5pPr>
            <a:lvl6pPr indent="0" lvl="5">
              <a:spcBef>
                <a:spcPts val="0"/>
              </a:spcBef>
              <a:spcAft>
                <a:spcPts val="0"/>
              </a:spcAft>
              <a:buSzPts val="1400"/>
              <a:buNone/>
              <a:defRPr sz="1800"/>
            </a:lvl6pPr>
            <a:lvl7pPr indent="0" lvl="6">
              <a:spcBef>
                <a:spcPts val="0"/>
              </a:spcBef>
              <a:spcAft>
                <a:spcPts val="0"/>
              </a:spcAft>
              <a:buSzPts val="1400"/>
              <a:buNone/>
              <a:defRPr sz="1800"/>
            </a:lvl7pPr>
            <a:lvl8pPr indent="0" lvl="7">
              <a:spcBef>
                <a:spcPts val="0"/>
              </a:spcBef>
              <a:spcAft>
                <a:spcPts val="0"/>
              </a:spcAft>
              <a:buSzPts val="1400"/>
              <a:buNone/>
              <a:defRPr sz="1800"/>
            </a:lvl8pPr>
            <a:lvl9pPr indent="0" lvl="8">
              <a:spcBef>
                <a:spcPts val="0"/>
              </a:spcBef>
              <a:spcAft>
                <a:spcPts val="0"/>
              </a:spcAft>
              <a:buSzPts val="1400"/>
              <a:buNone/>
              <a:defRPr sz="1800"/>
            </a:lvl9pPr>
          </a:lstStyle>
          <a:p/>
        </p:txBody>
      </p:sp>
      <p:sp>
        <p:nvSpPr>
          <p:cNvPr id="11" name="Google Shape;11;p1"/>
          <p:cNvSpPr txBox="1"/>
          <p:nvPr>
            <p:ph idx="1" type="body"/>
          </p:nvPr>
        </p:nvSpPr>
        <p:spPr>
          <a:xfrm>
            <a:off x="1675964" y="3651250"/>
            <a:ext cx="21025723" cy="8702676"/>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2" name="Google Shape;12;p1"/>
          <p:cNvSpPr/>
          <p:nvPr/>
        </p:nvSpPr>
        <p:spPr>
          <a:xfrm>
            <a:off x="23078202" y="670574"/>
            <a:ext cx="567771" cy="567771"/>
          </a:xfrm>
          <a:prstGeom prst="rect">
            <a:avLst/>
          </a:prstGeom>
          <a:gradFill>
            <a:gsLst>
              <a:gs pos="0">
                <a:srgbClr val="A34A4B"/>
              </a:gs>
              <a:gs pos="50000">
                <a:srgbClr val="9D1218"/>
              </a:gs>
              <a:gs pos="100000">
                <a:srgbClr val="8F0A0F"/>
              </a:gs>
            </a:gsLst>
            <a:lin ang="5400000"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200" u="none" cap="none" strike="noStrike">
              <a:solidFill>
                <a:schemeClr val="lt1"/>
              </a:solidFill>
              <a:latin typeface="Lato"/>
              <a:ea typeface="Lato"/>
              <a:cs typeface="Lato"/>
              <a:sym typeface="Lato"/>
            </a:endParaRPr>
          </a:p>
        </p:txBody>
      </p:sp>
      <p:sp>
        <p:nvSpPr>
          <p:cNvPr id="13" name="Google Shape;13;p1"/>
          <p:cNvSpPr txBox="1"/>
          <p:nvPr/>
        </p:nvSpPr>
        <p:spPr>
          <a:xfrm>
            <a:off x="22984034" y="640852"/>
            <a:ext cx="738273" cy="553961"/>
          </a:xfrm>
          <a:prstGeom prst="rect">
            <a:avLst/>
          </a:prstGeom>
          <a:noFill/>
          <a:ln>
            <a:noFill/>
          </a:ln>
        </p:spPr>
        <p:txBody>
          <a:bodyPr anchorCtr="0" anchor="t" bIns="91400" lIns="182825" spcFirstLastPara="1" rIns="182825" wrap="square" tIns="91400">
            <a:noAutofit/>
          </a:bodyPr>
          <a:lstStyle/>
          <a:p>
            <a:pPr indent="0" lvl="0" marL="0" marR="0" rtl="0" algn="ctr">
              <a:spcBef>
                <a:spcPts val="0"/>
              </a:spcBef>
              <a:spcAft>
                <a:spcPts val="0"/>
              </a:spcAft>
              <a:buNone/>
            </a:pPr>
            <a:fld id="{00000000-1234-1234-1234-123412341234}" type="slidenum">
              <a:rPr b="1" i="0" lang="en-US" sz="2400" u="none" cap="none" strike="noStrike">
                <a:solidFill>
                  <a:schemeClr val="lt1"/>
                </a:solidFill>
                <a:latin typeface="Lato"/>
                <a:ea typeface="Lato"/>
                <a:cs typeface="Lato"/>
                <a:sym typeface="Lato"/>
              </a:rPr>
              <a:t>‹#›</a:t>
            </a:fld>
            <a:endParaRPr b="0" i="0" sz="2400" u="none" cap="none" strike="noStrike">
              <a:solidFill>
                <a:schemeClr val="lt1"/>
              </a:solidFill>
              <a:latin typeface="Lato"/>
              <a:ea typeface="Lato"/>
              <a:cs typeface="Lato"/>
              <a:sym typeface="Lato"/>
            </a:endParaRPr>
          </a:p>
        </p:txBody>
      </p:sp>
      <p:cxnSp>
        <p:nvCxnSpPr>
          <p:cNvPr id="14" name="Google Shape;14;p1"/>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15" name="Google Shape;15;p1"/>
          <p:cNvPicPr preferRelativeResize="0"/>
          <p:nvPr/>
        </p:nvPicPr>
        <p:blipFill rotWithShape="1">
          <a:blip r:embed="rId1">
            <a:alphaModFix/>
          </a:blip>
          <a:srcRect b="0" l="0" r="0" t="0"/>
          <a:stretch/>
        </p:blipFill>
        <p:spPr>
          <a:xfrm>
            <a:off x="1675965" y="11811681"/>
            <a:ext cx="2896036" cy="12090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59" name="Shape 59"/>
        <p:cNvGrpSpPr/>
        <p:nvPr/>
      </p:nvGrpSpPr>
      <p:grpSpPr>
        <a:xfrm>
          <a:off x="0" y="0"/>
          <a:ext cx="0" cy="0"/>
          <a:chOff x="0" y="0"/>
          <a:chExt cx="0" cy="0"/>
        </a:xfrm>
      </p:grpSpPr>
      <p:sp>
        <p:nvSpPr>
          <p:cNvPr id="60" name="Google Shape;60;p14"/>
          <p:cNvSpPr txBox="1"/>
          <p:nvPr>
            <p:ph type="title"/>
          </p:nvPr>
        </p:nvSpPr>
        <p:spPr>
          <a:xfrm>
            <a:off x="1675964" y="730259"/>
            <a:ext cx="21025800" cy="2651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6000"/>
              <a:buFont typeface="Lato"/>
              <a:buNone/>
              <a:defRPr b="0" i="0" sz="6000" u="none" cap="none" strike="noStrike">
                <a:solidFill>
                  <a:schemeClr val="dk1"/>
                </a:solidFill>
                <a:latin typeface="Lato"/>
                <a:ea typeface="Lato"/>
                <a:cs typeface="Lato"/>
                <a:sym typeface="Lato"/>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61" name="Google Shape;61;p14"/>
          <p:cNvSpPr txBox="1"/>
          <p:nvPr>
            <p:ph idx="1" type="body"/>
          </p:nvPr>
        </p:nvSpPr>
        <p:spPr>
          <a:xfrm>
            <a:off x="1675964" y="3651250"/>
            <a:ext cx="21025800"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62" name="Google Shape;62;p14"/>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200" u="none" cap="none" strike="noStrike">
              <a:solidFill>
                <a:schemeClr val="lt1"/>
              </a:solidFill>
              <a:latin typeface="Lato Light"/>
              <a:ea typeface="Lato Light"/>
              <a:cs typeface="Lato Light"/>
              <a:sym typeface="Lato Light"/>
            </a:endParaRPr>
          </a:p>
        </p:txBody>
      </p:sp>
      <p:sp>
        <p:nvSpPr>
          <p:cNvPr id="63" name="Google Shape;63;p14"/>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spcBef>
                <a:spcPts val="0"/>
              </a:spcBef>
              <a:spcAft>
                <a:spcPts val="0"/>
              </a:spcAft>
              <a:buNone/>
            </a:pPr>
            <a:fld id="{00000000-1234-1234-1234-123412341234}" type="slidenum">
              <a:rPr b="1" i="0" lang="en-US" sz="2400" u="none" cap="none" strike="noStrike">
                <a:solidFill>
                  <a:schemeClr val="lt1"/>
                </a:solidFill>
                <a:latin typeface="Lato Light"/>
                <a:ea typeface="Lato Light"/>
                <a:cs typeface="Lato Light"/>
                <a:sym typeface="Lato Light"/>
              </a:rPr>
              <a:t>‹#›</a:t>
            </a:fld>
            <a:endParaRPr b="0" i="0" sz="2400" u="none" cap="none" strike="noStrike">
              <a:solidFill>
                <a:schemeClr val="lt1"/>
              </a:solidFill>
              <a:latin typeface="Lato Light"/>
              <a:ea typeface="Lato Light"/>
              <a:cs typeface="Lato Light"/>
              <a:sym typeface="Lato Light"/>
            </a:endParaRPr>
          </a:p>
        </p:txBody>
      </p:sp>
      <p:cxnSp>
        <p:nvCxnSpPr>
          <p:cNvPr id="64" name="Google Shape;64;p14"/>
          <p:cNvCxnSpPr/>
          <p:nvPr/>
        </p:nvCxnSpPr>
        <p:spPr>
          <a:xfrm>
            <a:off x="4966969" y="12917512"/>
            <a:ext cx="18017100" cy="0"/>
          </a:xfrm>
          <a:prstGeom prst="straightConnector1">
            <a:avLst/>
          </a:prstGeom>
          <a:noFill/>
          <a:ln cap="flat" cmpd="sng" w="12700">
            <a:solidFill>
              <a:srgbClr val="7F7F7F"/>
            </a:solidFill>
            <a:prstDash val="solid"/>
            <a:miter lim="800000"/>
            <a:headEnd len="sm" w="sm" type="none"/>
            <a:tailEnd len="sm" w="sm" type="none"/>
          </a:ln>
        </p:spPr>
      </p:cxnSp>
      <p:pic>
        <p:nvPicPr>
          <p:cNvPr id="65" name="Google Shape;65;p14"/>
          <p:cNvPicPr preferRelativeResize="0"/>
          <p:nvPr/>
        </p:nvPicPr>
        <p:blipFill rotWithShape="1">
          <a:blip r:embed="rId1">
            <a:alphaModFix/>
          </a:blip>
          <a:srcRect b="0" l="0" r="0" t="0"/>
          <a:stretch/>
        </p:blipFill>
        <p:spPr>
          <a:xfrm>
            <a:off x="1675965" y="11811681"/>
            <a:ext cx="2896036" cy="12090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08" name="Shape 108"/>
        <p:cNvGrpSpPr/>
        <p:nvPr/>
      </p:nvGrpSpPr>
      <p:grpSpPr>
        <a:xfrm>
          <a:off x="0" y="0"/>
          <a:ext cx="0" cy="0"/>
          <a:chOff x="0" y="0"/>
          <a:chExt cx="0" cy="0"/>
        </a:xfrm>
      </p:grpSpPr>
      <p:sp>
        <p:nvSpPr>
          <p:cNvPr id="109" name="Google Shape;109;p26"/>
          <p:cNvSpPr txBox="1"/>
          <p:nvPr>
            <p:ph type="title"/>
          </p:nvPr>
        </p:nvSpPr>
        <p:spPr>
          <a:xfrm>
            <a:off x="1675964" y="730259"/>
            <a:ext cx="21025800" cy="2651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0" name="Google Shape;110;p26"/>
          <p:cNvSpPr txBox="1"/>
          <p:nvPr>
            <p:ph idx="1" type="body"/>
          </p:nvPr>
        </p:nvSpPr>
        <p:spPr>
          <a:xfrm>
            <a:off x="1675964" y="3651250"/>
            <a:ext cx="21025800"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Light"/>
                <a:ea typeface="Lato Light"/>
                <a:cs typeface="Lato Light"/>
                <a:sym typeface="Lato Light"/>
              </a:defRPr>
            </a:lvl9pPr>
          </a:lstStyle>
          <a:p/>
        </p:txBody>
      </p:sp>
      <p:sp>
        <p:nvSpPr>
          <p:cNvPr id="111" name="Google Shape;111;p26"/>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Lato Light"/>
              <a:ea typeface="Lato Light"/>
              <a:cs typeface="Lato Light"/>
              <a:sym typeface="Lato Light"/>
            </a:endParaRPr>
          </a:p>
        </p:txBody>
      </p:sp>
      <p:sp>
        <p:nvSpPr>
          <p:cNvPr id="112" name="Google Shape;112;p26"/>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US" sz="2400" u="none" cap="none" strike="noStrike">
                <a:solidFill>
                  <a:schemeClr val="lt1"/>
                </a:solidFill>
                <a:latin typeface="Lato Light"/>
                <a:ea typeface="Lato Light"/>
                <a:cs typeface="Lato Light"/>
                <a:sym typeface="Lato Light"/>
              </a:rPr>
              <a:t>‹#›</a:t>
            </a:fld>
            <a:endParaRPr b="0" i="0" sz="2400" u="none" cap="none" strike="noStrike">
              <a:solidFill>
                <a:schemeClr val="lt1"/>
              </a:solidFill>
              <a:latin typeface="Lato Light"/>
              <a:ea typeface="Lato Light"/>
              <a:cs typeface="Lato Light"/>
              <a:sym typeface="Lato Light"/>
            </a:endParaRPr>
          </a:p>
        </p:txBody>
      </p:sp>
      <p:cxnSp>
        <p:nvCxnSpPr>
          <p:cNvPr id="113" name="Google Shape;113;p26"/>
          <p:cNvCxnSpPr/>
          <p:nvPr/>
        </p:nvCxnSpPr>
        <p:spPr>
          <a:xfrm>
            <a:off x="4966969" y="12917512"/>
            <a:ext cx="18017100" cy="0"/>
          </a:xfrm>
          <a:prstGeom prst="straightConnector1">
            <a:avLst/>
          </a:prstGeom>
          <a:noFill/>
          <a:ln cap="flat" cmpd="sng" w="12700">
            <a:solidFill>
              <a:srgbClr val="7F7F7F"/>
            </a:solidFill>
            <a:prstDash val="solid"/>
            <a:miter lim="800000"/>
            <a:headEnd len="sm" w="sm" type="none"/>
            <a:tailEnd len="sm" w="sm" type="none"/>
          </a:ln>
        </p:spPr>
      </p:cxnSp>
      <p:pic>
        <p:nvPicPr>
          <p:cNvPr id="114" name="Google Shape;114;p26"/>
          <p:cNvPicPr preferRelativeResize="0"/>
          <p:nvPr/>
        </p:nvPicPr>
        <p:blipFill rotWithShape="1">
          <a:blip r:embed="rId1">
            <a:alphaModFix/>
          </a:blip>
          <a:srcRect b="0" l="0" r="0" t="0"/>
          <a:stretch/>
        </p:blipFill>
        <p:spPr>
          <a:xfrm>
            <a:off x="1675965" y="11811681"/>
            <a:ext cx="2895900" cy="12090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5" name="Shape 155"/>
        <p:cNvGrpSpPr/>
        <p:nvPr/>
      </p:nvGrpSpPr>
      <p:grpSpPr>
        <a:xfrm>
          <a:off x="0" y="0"/>
          <a:ext cx="0" cy="0"/>
          <a:chOff x="0" y="0"/>
          <a:chExt cx="0" cy="0"/>
        </a:xfrm>
      </p:grpSpPr>
      <p:sp>
        <p:nvSpPr>
          <p:cNvPr id="156" name="Google Shape;156;p37"/>
          <p:cNvSpPr txBox="1"/>
          <p:nvPr>
            <p:ph type="title"/>
          </p:nvPr>
        </p:nvSpPr>
        <p:spPr>
          <a:xfrm>
            <a:off x="1675964" y="730259"/>
            <a:ext cx="21025800" cy="2651100"/>
          </a:xfrm>
          <a:prstGeom prst="rect">
            <a:avLst/>
          </a:prstGeom>
          <a:noFill/>
          <a:ln>
            <a:noFill/>
          </a:ln>
        </p:spPr>
        <p:txBody>
          <a:bodyPr anchorCtr="0" anchor="ctr" bIns="91425" lIns="91425" spcFirstLastPara="1" rIns="91425" wrap="square" tIns="91425">
            <a:noAutofit/>
          </a:bodyPr>
          <a:lstStyle>
            <a:lvl1pPr lvl="0" marR="0" rtl="0" algn="l">
              <a:lnSpc>
                <a:spcPct val="90000"/>
              </a:lnSpc>
              <a:spcBef>
                <a:spcPts val="0"/>
              </a:spcBef>
              <a:spcAft>
                <a:spcPts val="0"/>
              </a:spcAft>
              <a:buClr>
                <a:schemeClr val="dk1"/>
              </a:buClr>
              <a:buSzPts val="1400"/>
              <a:buFont typeface="Lato"/>
              <a:buNone/>
              <a:defRPr b="0" i="0" sz="6000" u="none" cap="none" strike="noStrike">
                <a:solidFill>
                  <a:schemeClr val="dk1"/>
                </a:solidFill>
                <a:latin typeface="Lato"/>
                <a:ea typeface="Lato"/>
                <a:cs typeface="Lato"/>
                <a:sym typeface="Lato"/>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57" name="Google Shape;157;p37"/>
          <p:cNvSpPr txBox="1"/>
          <p:nvPr>
            <p:ph idx="1" type="body"/>
          </p:nvPr>
        </p:nvSpPr>
        <p:spPr>
          <a:xfrm>
            <a:off x="1675964" y="3651250"/>
            <a:ext cx="21025800" cy="8702700"/>
          </a:xfrm>
          <a:prstGeom prst="rect">
            <a:avLst/>
          </a:prstGeom>
          <a:noFill/>
          <a:ln>
            <a:noFill/>
          </a:ln>
        </p:spPr>
        <p:txBody>
          <a:bodyPr anchorCtr="0" anchor="t" bIns="91425" lIns="91425" spcFirstLastPara="1" rIns="91425" wrap="square" tIns="91425">
            <a:noAutofit/>
          </a:bodyPr>
          <a:lstStyle>
            <a:lvl1pPr indent="-533400" lvl="0" marL="457200" marR="0" rtl="0" algn="l">
              <a:lnSpc>
                <a:spcPct val="90000"/>
              </a:lnSpc>
              <a:spcBef>
                <a:spcPts val="2000"/>
              </a:spcBef>
              <a:spcAft>
                <a:spcPts val="0"/>
              </a:spcAft>
              <a:buClr>
                <a:schemeClr val="dk1"/>
              </a:buClr>
              <a:buSzPts val="4800"/>
              <a:buFont typeface="Arial"/>
              <a:buChar char="•"/>
              <a:defRPr b="0" i="0" sz="4800" u="none" cap="none" strike="noStrike">
                <a:solidFill>
                  <a:schemeClr val="dk1"/>
                </a:solidFill>
                <a:latin typeface="Lato"/>
                <a:ea typeface="Lato"/>
                <a:cs typeface="Lato"/>
                <a:sym typeface="Lato"/>
              </a:defRPr>
            </a:lvl1pPr>
            <a:lvl2pPr indent="-482600" lvl="1" marL="914400" marR="0" rtl="0" algn="l">
              <a:lnSpc>
                <a:spcPct val="90000"/>
              </a:lnSpc>
              <a:spcBef>
                <a:spcPts val="1000"/>
              </a:spcBef>
              <a:spcAft>
                <a:spcPts val="0"/>
              </a:spcAft>
              <a:buClr>
                <a:schemeClr val="dk1"/>
              </a:buClr>
              <a:buSzPts val="4000"/>
              <a:buFont typeface="Arial"/>
              <a:buChar char="•"/>
              <a:defRPr b="0" i="0" sz="4000" u="none" cap="none" strike="noStrike">
                <a:solidFill>
                  <a:schemeClr val="dk1"/>
                </a:solidFill>
                <a:latin typeface="Lato"/>
                <a:ea typeface="Lato"/>
                <a:cs typeface="Lato"/>
                <a:sym typeface="Lato"/>
              </a:defRPr>
            </a:lvl2pPr>
            <a:lvl3pPr indent="-457200" lvl="2" marL="1371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3pPr>
            <a:lvl4pPr indent="-431800" lvl="3" marL="18288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4pPr>
            <a:lvl5pPr indent="-431800" lvl="4" marL="2286000" marR="0" rtl="0" algn="l">
              <a:lnSpc>
                <a:spcPct val="90000"/>
              </a:lnSpc>
              <a:spcBef>
                <a:spcPts val="1000"/>
              </a:spcBef>
              <a:spcAft>
                <a:spcPts val="0"/>
              </a:spcAft>
              <a:buClr>
                <a:schemeClr val="dk1"/>
              </a:buClr>
              <a:buSzPts val="3200"/>
              <a:buFont typeface="Arial"/>
              <a:buChar char="•"/>
              <a:defRPr b="0" i="0" sz="3200" u="none" cap="none" strike="noStrike">
                <a:solidFill>
                  <a:schemeClr val="dk1"/>
                </a:solidFill>
                <a:latin typeface="Lato"/>
                <a:ea typeface="Lato"/>
                <a:cs typeface="Lato"/>
                <a:sym typeface="Lato"/>
              </a:defRPr>
            </a:lvl5pPr>
            <a:lvl6pPr indent="-457200" lvl="5" marL="27432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6pPr>
            <a:lvl7pPr indent="-457200" lvl="6" marL="32004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7pPr>
            <a:lvl8pPr indent="-457200" lvl="7" marL="36576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8pPr>
            <a:lvl9pPr indent="-457200" lvl="8" marL="4114800" marR="0" rtl="0" algn="l">
              <a:lnSpc>
                <a:spcPct val="90000"/>
              </a:lnSpc>
              <a:spcBef>
                <a:spcPts val="1000"/>
              </a:spcBef>
              <a:spcAft>
                <a:spcPts val="0"/>
              </a:spcAft>
              <a:buClr>
                <a:schemeClr val="dk1"/>
              </a:buClr>
              <a:buSzPts val="3600"/>
              <a:buFont typeface="Arial"/>
              <a:buChar char="•"/>
              <a:defRPr b="0" i="0" sz="3600" u="none" cap="none" strike="noStrike">
                <a:solidFill>
                  <a:schemeClr val="dk1"/>
                </a:solidFill>
                <a:latin typeface="Lato"/>
                <a:ea typeface="Lato"/>
                <a:cs typeface="Lato"/>
                <a:sym typeface="Lato"/>
              </a:defRPr>
            </a:lvl9pPr>
          </a:lstStyle>
          <a:p/>
        </p:txBody>
      </p:sp>
      <p:sp>
        <p:nvSpPr>
          <p:cNvPr id="158" name="Google Shape;158;p37"/>
          <p:cNvSpPr/>
          <p:nvPr/>
        </p:nvSpPr>
        <p:spPr>
          <a:xfrm>
            <a:off x="23078202" y="670574"/>
            <a:ext cx="567900" cy="567900"/>
          </a:xfrm>
          <a:prstGeom prst="rect">
            <a:avLst/>
          </a:prstGeom>
          <a:gradFill>
            <a:gsLst>
              <a:gs pos="0">
                <a:srgbClr val="A34A4B"/>
              </a:gs>
              <a:gs pos="50000">
                <a:srgbClr val="9D1218"/>
              </a:gs>
              <a:gs pos="100000">
                <a:srgbClr val="8F0A0F"/>
              </a:gs>
            </a:gsLst>
            <a:lin ang="5400012" scaled="0"/>
          </a:gradFill>
          <a:ln cap="flat" cmpd="sng" w="9525">
            <a:solidFill>
              <a:schemeClr val="accent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0" i="0" sz="3200" u="none" cap="none" strike="noStrike">
              <a:solidFill>
                <a:schemeClr val="lt1"/>
              </a:solidFill>
              <a:latin typeface="Lato"/>
              <a:ea typeface="Lato"/>
              <a:cs typeface="Lato"/>
              <a:sym typeface="Lato"/>
            </a:endParaRPr>
          </a:p>
        </p:txBody>
      </p:sp>
      <p:sp>
        <p:nvSpPr>
          <p:cNvPr id="159" name="Google Shape;159;p37"/>
          <p:cNvSpPr txBox="1"/>
          <p:nvPr/>
        </p:nvSpPr>
        <p:spPr>
          <a:xfrm>
            <a:off x="22984034" y="640852"/>
            <a:ext cx="738300" cy="554100"/>
          </a:xfrm>
          <a:prstGeom prst="rect">
            <a:avLst/>
          </a:prstGeom>
          <a:noFill/>
          <a:ln>
            <a:noFill/>
          </a:ln>
        </p:spPr>
        <p:txBody>
          <a:bodyPr anchorCtr="0" anchor="t" bIns="91400" lIns="182825" spcFirstLastPara="1" rIns="182825" wrap="square" tIns="914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US" sz="2400" u="none" cap="none" strike="noStrike">
                <a:solidFill>
                  <a:schemeClr val="lt1"/>
                </a:solidFill>
                <a:latin typeface="Lato"/>
                <a:ea typeface="Lato"/>
                <a:cs typeface="Lato"/>
                <a:sym typeface="Lato"/>
              </a:rPr>
              <a:t>‹#›</a:t>
            </a:fld>
            <a:endParaRPr b="0" i="0" sz="2400" u="none" cap="none" strike="noStrike">
              <a:solidFill>
                <a:schemeClr val="lt1"/>
              </a:solidFill>
              <a:latin typeface="Lato"/>
              <a:ea typeface="Lato"/>
              <a:cs typeface="Lato"/>
              <a:sym typeface="Lato"/>
            </a:endParaRPr>
          </a:p>
        </p:txBody>
      </p:sp>
      <p:cxnSp>
        <p:nvCxnSpPr>
          <p:cNvPr id="160" name="Google Shape;160;p3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61" name="Google Shape;161;p37"/>
          <p:cNvPicPr preferRelativeResize="0"/>
          <p:nvPr/>
        </p:nvPicPr>
        <p:blipFill rotWithShape="1">
          <a:blip r:embed="rId1">
            <a:alphaModFix/>
          </a:blip>
          <a:srcRect b="0" l="0" r="0" t="0"/>
          <a:stretch/>
        </p:blipFill>
        <p:spPr>
          <a:xfrm>
            <a:off x="1675965" y="11811681"/>
            <a:ext cx="2896036" cy="1209039"/>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image" Target="../media/image1.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3.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5.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7.xml"/><Relationship Id="rId3" Type="http://schemas.openxmlformats.org/officeDocument/2006/relationships/image" Target="../media/image71.png"/><Relationship Id="rId4" Type="http://schemas.openxmlformats.org/officeDocument/2006/relationships/image" Target="../media/image35.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8.xml"/><Relationship Id="rId3" Type="http://schemas.openxmlformats.org/officeDocument/2006/relationships/image" Target="../media/image39.jpg"/><Relationship Id="rId4" Type="http://schemas.openxmlformats.org/officeDocument/2006/relationships/image" Target="../media/image35.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09.xml"/><Relationship Id="rId3" Type="http://schemas.openxmlformats.org/officeDocument/2006/relationships/image" Target="../media/image75.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jpg"/><Relationship Id="rId4" Type="http://schemas.openxmlformats.org/officeDocument/2006/relationships/image" Target="../media/image1.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0.xml"/><Relationship Id="rId3" Type="http://schemas.openxmlformats.org/officeDocument/2006/relationships/image" Target="../media/image64.jpg"/><Relationship Id="rId4" Type="http://schemas.openxmlformats.org/officeDocument/2006/relationships/image" Target="../media/image35.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1.xml"/><Relationship Id="rId3" Type="http://schemas.openxmlformats.org/officeDocument/2006/relationships/image" Target="../media/image73.jpg"/><Relationship Id="rId4" Type="http://schemas.openxmlformats.org/officeDocument/2006/relationships/image" Target="../media/image72.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2.xml"/><Relationship Id="rId3" Type="http://schemas.openxmlformats.org/officeDocument/2006/relationships/image" Target="../media/image74.jpg"/><Relationship Id="rId4" Type="http://schemas.openxmlformats.org/officeDocument/2006/relationships/image" Target="../media/image72.png"/></Relationships>
</file>

<file path=ppt/slides/_rels/slide113.xml.rels><?xml version="1.0" encoding="UTF-8" standalone="yes"?><Relationships xmlns="http://schemas.openxmlformats.org/package/2006/relationships"><Relationship Id="rId11" Type="http://schemas.openxmlformats.org/officeDocument/2006/relationships/hyperlink" Target="https://docs.google.com/presentation/d/1eFrih1bvVxTgC8Qt03YJ8kylQ8wLmuCe8zyLojMTpv8/edit" TargetMode="External"/><Relationship Id="rId10" Type="http://schemas.openxmlformats.org/officeDocument/2006/relationships/hyperlink" Target="https://docs.google.com/presentation/d/19j75yTsleT-YUU4AYtqSVNwFBCsZ_aS1Ov7z4GqY6mo/edit" TargetMode="External"/><Relationship Id="rId1" Type="http://schemas.openxmlformats.org/officeDocument/2006/relationships/slideLayout" Target="../slideLayouts/slideLayout34.xml"/><Relationship Id="rId2" Type="http://schemas.openxmlformats.org/officeDocument/2006/relationships/notesSlide" Target="../notesSlides/notesSlide113.xml"/><Relationship Id="rId3" Type="http://schemas.openxmlformats.org/officeDocument/2006/relationships/image" Target="../media/image79.jpg"/><Relationship Id="rId4" Type="http://schemas.openxmlformats.org/officeDocument/2006/relationships/image" Target="../media/image72.png"/><Relationship Id="rId9" Type="http://schemas.openxmlformats.org/officeDocument/2006/relationships/hyperlink" Target="https://docs.google.com/presentation/d/1tfzhcI-Fha78dyzhplHa9fgmQuNXpDaFx4bUIpfg7Mk/edit" TargetMode="External"/><Relationship Id="rId5" Type="http://schemas.openxmlformats.org/officeDocument/2006/relationships/hyperlink" Target="https://docs.google.com/presentation/d/1HvZTkXY4USsNftNn9KvEjP97cOF5DTO6ePTW1iHL9IE/edit" TargetMode="External"/><Relationship Id="rId6" Type="http://schemas.openxmlformats.org/officeDocument/2006/relationships/hyperlink" Target="https://docs.google.com/presentation/d/12bUEs4Z6ESm5EII_uXR5g1y0kQ3nWR9pyAVMKNYUqUQ/edit" TargetMode="External"/><Relationship Id="rId7" Type="http://schemas.openxmlformats.org/officeDocument/2006/relationships/hyperlink" Target="https://docs.google.com/presentation/d/1QModLDQoZzCA5CgnZy8ZvEW_1B7KiSqQ6z0qxPkiMD0/edit" TargetMode="External"/><Relationship Id="rId8" Type="http://schemas.openxmlformats.org/officeDocument/2006/relationships/hyperlink" Target="https://docs.google.com/presentation/d/1t3US7w4JO2-KZA-3IUMj8M0qZ7WqwsDDQ-OFTI4-xCA/edit" TargetMode="Externa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4.xml"/><Relationship Id="rId3" Type="http://schemas.openxmlformats.org/officeDocument/2006/relationships/image" Target="../media/image83.jpg"/><Relationship Id="rId4" Type="http://schemas.openxmlformats.org/officeDocument/2006/relationships/image" Target="../media/image72.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6.xml"/><Relationship Id="rId3" Type="http://schemas.openxmlformats.org/officeDocument/2006/relationships/image" Target="../media/image77.png"/><Relationship Id="rId4" Type="http://schemas.openxmlformats.org/officeDocument/2006/relationships/image" Target="../media/image72.png"/></Relationships>
</file>

<file path=ppt/slides/_rels/slide117.xml.rels><?xml version="1.0" encoding="UTF-8" standalone="yes"?><Relationships xmlns="http://schemas.openxmlformats.org/package/2006/relationships"><Relationship Id="rId11" Type="http://schemas.openxmlformats.org/officeDocument/2006/relationships/hyperlink" Target="https://docs.google.com/presentation/d/1eFrih1bvVxTgC8Qt03YJ8kylQ8wLmuCe8zyLojMTpv8/edit" TargetMode="External"/><Relationship Id="rId10" Type="http://schemas.openxmlformats.org/officeDocument/2006/relationships/hyperlink" Target="https://docs.google.com/presentation/d/19j75yTsleT-YUU4AYtqSVNwFBCsZ_aS1Ov7z4GqY6mo/edit" TargetMode="External"/><Relationship Id="rId1" Type="http://schemas.openxmlformats.org/officeDocument/2006/relationships/slideLayout" Target="../slideLayouts/slideLayout34.xml"/><Relationship Id="rId2" Type="http://schemas.openxmlformats.org/officeDocument/2006/relationships/notesSlide" Target="../notesSlides/notesSlide117.xml"/><Relationship Id="rId3" Type="http://schemas.openxmlformats.org/officeDocument/2006/relationships/image" Target="../media/image79.jpg"/><Relationship Id="rId4" Type="http://schemas.openxmlformats.org/officeDocument/2006/relationships/image" Target="../media/image72.png"/><Relationship Id="rId9" Type="http://schemas.openxmlformats.org/officeDocument/2006/relationships/hyperlink" Target="https://docs.google.com/presentation/d/1tfzhcI-Fha78dyzhplHa9fgmQuNXpDaFx4bUIpfg7Mk/edit" TargetMode="External"/><Relationship Id="rId5" Type="http://schemas.openxmlformats.org/officeDocument/2006/relationships/hyperlink" Target="https://docs.google.com/presentation/d/1HvZTkXY4USsNftNn9KvEjP97cOF5DTO6ePTW1iHL9IE/edit" TargetMode="External"/><Relationship Id="rId6" Type="http://schemas.openxmlformats.org/officeDocument/2006/relationships/hyperlink" Target="https://docs.google.com/presentation/d/12bUEs4Z6ESm5EII_uXR5g1y0kQ3nWR9pyAVMKNYUqUQ/edit" TargetMode="External"/><Relationship Id="rId7" Type="http://schemas.openxmlformats.org/officeDocument/2006/relationships/hyperlink" Target="https://docs.google.com/presentation/d/1QModLDQoZzCA5CgnZy8ZvEW_1B7KiSqQ6z0qxPkiMD0/edit" TargetMode="External"/><Relationship Id="rId8" Type="http://schemas.openxmlformats.org/officeDocument/2006/relationships/hyperlink" Target="https://docs.google.com/presentation/d/1t3US7w4JO2-KZA-3IUMj8M0qZ7WqwsDDQ-OFTI4-xCA/edit" TargetMode="External"/></Relationships>
</file>

<file path=ppt/slides/_rels/slide118.xml.rels><?xml version="1.0" encoding="UTF-8" standalone="yes"?><Relationships xmlns="http://schemas.openxmlformats.org/package/2006/relationships"><Relationship Id="rId11" Type="http://schemas.openxmlformats.org/officeDocument/2006/relationships/hyperlink" Target="https://docs.google.com/presentation/d/1eFrih1bvVxTgC8Qt03YJ8kylQ8wLmuCe8zyLojMTpv8/edit" TargetMode="External"/><Relationship Id="rId10" Type="http://schemas.openxmlformats.org/officeDocument/2006/relationships/hyperlink" Target="https://docs.google.com/presentation/d/19j75yTsleT-YUU4AYtqSVNwFBCsZ_aS1Ov7z4GqY6mo/edit" TargetMode="External"/><Relationship Id="rId1" Type="http://schemas.openxmlformats.org/officeDocument/2006/relationships/slideLayout" Target="../slideLayouts/slideLayout34.xml"/><Relationship Id="rId2" Type="http://schemas.openxmlformats.org/officeDocument/2006/relationships/notesSlide" Target="../notesSlides/notesSlide118.xml"/><Relationship Id="rId3" Type="http://schemas.openxmlformats.org/officeDocument/2006/relationships/image" Target="../media/image79.jpg"/><Relationship Id="rId4" Type="http://schemas.openxmlformats.org/officeDocument/2006/relationships/image" Target="../media/image72.png"/><Relationship Id="rId9" Type="http://schemas.openxmlformats.org/officeDocument/2006/relationships/hyperlink" Target="https://docs.google.com/presentation/d/1tfzhcI-Fha78dyzhplHa9fgmQuNXpDaFx4bUIpfg7Mk/edit" TargetMode="External"/><Relationship Id="rId5" Type="http://schemas.openxmlformats.org/officeDocument/2006/relationships/hyperlink" Target="https://docs.google.com/presentation/d/1HvZTkXY4USsNftNn9KvEjP97cOF5DTO6ePTW1iHL9IE/edit" TargetMode="External"/><Relationship Id="rId6" Type="http://schemas.openxmlformats.org/officeDocument/2006/relationships/hyperlink" Target="https://docs.google.com/presentation/d/12bUEs4Z6ESm5EII_uXR5g1y0kQ3nWR9pyAVMKNYUqUQ/edit" TargetMode="External"/><Relationship Id="rId7" Type="http://schemas.openxmlformats.org/officeDocument/2006/relationships/hyperlink" Target="https://docs.google.com/presentation/d/1QModLDQoZzCA5CgnZy8ZvEW_1B7KiSqQ6z0qxPkiMD0/edit" TargetMode="External"/><Relationship Id="rId8" Type="http://schemas.openxmlformats.org/officeDocument/2006/relationships/hyperlink" Target="https://docs.google.com/presentation/d/1t3US7w4JO2-KZA-3IUMj8M0qZ7WqwsDDQ-OFTI4-xCA/edit" TargetMode="Externa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9.xml"/><Relationship Id="rId3" Type="http://schemas.openxmlformats.org/officeDocument/2006/relationships/image" Target="../media/image85.png"/><Relationship Id="rId4" Type="http://schemas.openxmlformats.org/officeDocument/2006/relationships/image" Target="../media/image7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png"/><Relationship Id="rId4" Type="http://schemas.openxmlformats.org/officeDocument/2006/relationships/image" Target="../media/image1.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0.xml"/><Relationship Id="rId3" Type="http://schemas.openxmlformats.org/officeDocument/2006/relationships/image" Target="../media/image72.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1.xml"/><Relationship Id="rId3" Type="http://schemas.openxmlformats.org/officeDocument/2006/relationships/image" Target="../media/image72.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2.xml"/><Relationship Id="rId3" Type="http://schemas.openxmlformats.org/officeDocument/2006/relationships/image" Target="../media/image72.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3.xml"/><Relationship Id="rId3" Type="http://schemas.openxmlformats.org/officeDocument/2006/relationships/image" Target="../media/image72.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4.xml"/><Relationship Id="rId3" Type="http://schemas.openxmlformats.org/officeDocument/2006/relationships/image" Target="../media/image72.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5.xml"/><Relationship Id="rId3" Type="http://schemas.openxmlformats.org/officeDocument/2006/relationships/image" Target="../media/image72.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6.xml"/><Relationship Id="rId3" Type="http://schemas.openxmlformats.org/officeDocument/2006/relationships/image" Target="../media/image72.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7.xml"/><Relationship Id="rId3" Type="http://schemas.openxmlformats.org/officeDocument/2006/relationships/image" Target="../media/image72.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8.xml"/><Relationship Id="rId3" Type="http://schemas.openxmlformats.org/officeDocument/2006/relationships/image" Target="../media/image72.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29.xml"/><Relationship Id="rId3" Type="http://schemas.openxmlformats.org/officeDocument/2006/relationships/image" Target="../media/image7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5.jpg"/><Relationship Id="rId4" Type="http://schemas.openxmlformats.org/officeDocument/2006/relationships/image" Target="../media/image1.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0.xml"/><Relationship Id="rId3" Type="http://schemas.openxmlformats.org/officeDocument/2006/relationships/image" Target="../media/image72.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1.xml"/><Relationship Id="rId3" Type="http://schemas.openxmlformats.org/officeDocument/2006/relationships/image" Target="../media/image72.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2.xml"/><Relationship Id="rId3" Type="http://schemas.openxmlformats.org/officeDocument/2006/relationships/image" Target="../media/image72.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3.xml"/><Relationship Id="rId3" Type="http://schemas.openxmlformats.org/officeDocument/2006/relationships/image" Target="../media/image72.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4.xml"/><Relationship Id="rId3" Type="http://schemas.openxmlformats.org/officeDocument/2006/relationships/image" Target="../media/image72.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5.xml"/><Relationship Id="rId3" Type="http://schemas.openxmlformats.org/officeDocument/2006/relationships/image" Target="../media/image72.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6.xml"/><Relationship Id="rId3" Type="http://schemas.openxmlformats.org/officeDocument/2006/relationships/image" Target="../media/image72.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7.xml"/><Relationship Id="rId3" Type="http://schemas.openxmlformats.org/officeDocument/2006/relationships/image" Target="../media/image72.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8.xml"/><Relationship Id="rId3" Type="http://schemas.openxmlformats.org/officeDocument/2006/relationships/image" Target="../media/image91.jpg"/><Relationship Id="rId4" Type="http://schemas.openxmlformats.org/officeDocument/2006/relationships/image" Target="../media/image72.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39.xml"/><Relationship Id="rId3" Type="http://schemas.openxmlformats.org/officeDocument/2006/relationships/image" Target="../media/image80.jpg"/><Relationship Id="rId4" Type="http://schemas.openxmlformats.org/officeDocument/2006/relationships/image" Target="../media/image7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9.png"/><Relationship Id="rId4" Type="http://schemas.openxmlformats.org/officeDocument/2006/relationships/image" Target="../media/image1.png"/></Relationships>
</file>

<file path=ppt/slides/_rels/slide140.xml.rels><?xml version="1.0" encoding="UTF-8" standalone="yes"?><Relationships xmlns="http://schemas.openxmlformats.org/package/2006/relationships"><Relationship Id="rId11" Type="http://schemas.openxmlformats.org/officeDocument/2006/relationships/hyperlink" Target="https://docs.google.com/presentation/d/1eFrih1bvVxTgC8Qt03YJ8kylQ8wLmuCe8zyLojMTpv8/edit" TargetMode="External"/><Relationship Id="rId10" Type="http://schemas.openxmlformats.org/officeDocument/2006/relationships/hyperlink" Target="https://docs.google.com/presentation/d/19j75yTsleT-YUU4AYtqSVNwFBCsZ_aS1Ov7z4GqY6mo/edit" TargetMode="External"/><Relationship Id="rId1" Type="http://schemas.openxmlformats.org/officeDocument/2006/relationships/slideLayout" Target="../slideLayouts/slideLayout34.xml"/><Relationship Id="rId2" Type="http://schemas.openxmlformats.org/officeDocument/2006/relationships/notesSlide" Target="../notesSlides/notesSlide140.xml"/><Relationship Id="rId3" Type="http://schemas.openxmlformats.org/officeDocument/2006/relationships/image" Target="../media/image79.jpg"/><Relationship Id="rId4" Type="http://schemas.openxmlformats.org/officeDocument/2006/relationships/image" Target="../media/image72.png"/><Relationship Id="rId9" Type="http://schemas.openxmlformats.org/officeDocument/2006/relationships/hyperlink" Target="https://docs.google.com/presentation/d/1tfzhcI-Fha78dyzhplHa9fgmQuNXpDaFx4bUIpfg7Mk/edit" TargetMode="External"/><Relationship Id="rId5" Type="http://schemas.openxmlformats.org/officeDocument/2006/relationships/hyperlink" Target="https://docs.google.com/presentation/d/1HvZTkXY4USsNftNn9KvEjP97cOF5DTO6ePTW1iHL9IE/edit" TargetMode="External"/><Relationship Id="rId6" Type="http://schemas.openxmlformats.org/officeDocument/2006/relationships/hyperlink" Target="https://docs.google.com/presentation/d/12bUEs4Z6ESm5EII_uXR5g1y0kQ3nWR9pyAVMKNYUqUQ/edit" TargetMode="External"/><Relationship Id="rId7" Type="http://schemas.openxmlformats.org/officeDocument/2006/relationships/hyperlink" Target="https://docs.google.com/presentation/d/1QModLDQoZzCA5CgnZy8ZvEW_1B7KiSqQ6z0qxPkiMD0/edit" TargetMode="External"/><Relationship Id="rId8" Type="http://schemas.openxmlformats.org/officeDocument/2006/relationships/hyperlink" Target="https://docs.google.com/presentation/d/1t3US7w4JO2-KZA-3IUMj8M0qZ7WqwsDDQ-OFTI4-xCA/edit" TargetMode="Externa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1.xml"/><Relationship Id="rId3" Type="http://schemas.openxmlformats.org/officeDocument/2006/relationships/image" Target="../media/image86.jpg"/><Relationship Id="rId4" Type="http://schemas.openxmlformats.org/officeDocument/2006/relationships/image" Target="../media/image72.pn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2.xml"/><Relationship Id="rId3" Type="http://schemas.openxmlformats.org/officeDocument/2006/relationships/image" Target="../media/image82.png"/><Relationship Id="rId4" Type="http://schemas.openxmlformats.org/officeDocument/2006/relationships/image" Target="../media/image72.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3.xml"/><Relationship Id="rId3" Type="http://schemas.openxmlformats.org/officeDocument/2006/relationships/image" Target="../media/image90.png"/><Relationship Id="rId4" Type="http://schemas.openxmlformats.org/officeDocument/2006/relationships/image" Target="../media/image72.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4.xml"/><Relationship Id="rId3" Type="http://schemas.openxmlformats.org/officeDocument/2006/relationships/image" Target="../media/image87.jpg"/><Relationship Id="rId4" Type="http://schemas.openxmlformats.org/officeDocument/2006/relationships/image" Target="../media/image72.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5.xml"/><Relationship Id="rId3" Type="http://schemas.openxmlformats.org/officeDocument/2006/relationships/image" Target="../media/image84.png"/><Relationship Id="rId4" Type="http://schemas.openxmlformats.org/officeDocument/2006/relationships/image" Target="../media/image72.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6.xml"/><Relationship Id="rId3" Type="http://schemas.openxmlformats.org/officeDocument/2006/relationships/image" Target="../media/image93.png"/><Relationship Id="rId4" Type="http://schemas.openxmlformats.org/officeDocument/2006/relationships/image" Target="../media/image72.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7.xml"/><Relationship Id="rId3" Type="http://schemas.openxmlformats.org/officeDocument/2006/relationships/image" Target="../media/image81.jpg"/><Relationship Id="rId4" Type="http://schemas.openxmlformats.org/officeDocument/2006/relationships/image" Target="../media/image72.png"/></Relationships>
</file>

<file path=ppt/slides/_rels/slide148.xml.rels><?xml version="1.0" encoding="UTF-8" standalone="yes"?><Relationships xmlns="http://schemas.openxmlformats.org/package/2006/relationships"><Relationship Id="rId11" Type="http://schemas.openxmlformats.org/officeDocument/2006/relationships/hyperlink" Target="https://docs.google.com/presentation/d/1eFrih1bvVxTgC8Qt03YJ8kylQ8wLmuCe8zyLojMTpv8/edit" TargetMode="External"/><Relationship Id="rId10" Type="http://schemas.openxmlformats.org/officeDocument/2006/relationships/hyperlink" Target="https://docs.google.com/presentation/d/19j75yTsleT-YUU4AYtqSVNwFBCsZ_aS1Ov7z4GqY6mo/edit" TargetMode="External"/><Relationship Id="rId1" Type="http://schemas.openxmlformats.org/officeDocument/2006/relationships/slideLayout" Target="../slideLayouts/slideLayout34.xml"/><Relationship Id="rId2" Type="http://schemas.openxmlformats.org/officeDocument/2006/relationships/notesSlide" Target="../notesSlides/notesSlide148.xml"/><Relationship Id="rId3" Type="http://schemas.openxmlformats.org/officeDocument/2006/relationships/image" Target="../media/image79.jpg"/><Relationship Id="rId4" Type="http://schemas.openxmlformats.org/officeDocument/2006/relationships/image" Target="../media/image72.png"/><Relationship Id="rId9" Type="http://schemas.openxmlformats.org/officeDocument/2006/relationships/hyperlink" Target="https://docs.google.com/presentation/d/1tfzhcI-Fha78dyzhplHa9fgmQuNXpDaFx4bUIpfg7Mk/edit" TargetMode="External"/><Relationship Id="rId5" Type="http://schemas.openxmlformats.org/officeDocument/2006/relationships/hyperlink" Target="https://docs.google.com/presentation/d/1HvZTkXY4USsNftNn9KvEjP97cOF5DTO6ePTW1iHL9IE/edit" TargetMode="External"/><Relationship Id="rId6" Type="http://schemas.openxmlformats.org/officeDocument/2006/relationships/hyperlink" Target="https://docs.google.com/presentation/d/12bUEs4Z6ESm5EII_uXR5g1y0kQ3nWR9pyAVMKNYUqUQ/edit" TargetMode="External"/><Relationship Id="rId7" Type="http://schemas.openxmlformats.org/officeDocument/2006/relationships/hyperlink" Target="https://docs.google.com/presentation/d/1QModLDQoZzCA5CgnZy8ZvEW_1B7KiSqQ6z0qxPkiMD0/edit" TargetMode="External"/><Relationship Id="rId8" Type="http://schemas.openxmlformats.org/officeDocument/2006/relationships/hyperlink" Target="https://docs.google.com/presentation/d/1t3US7w4JO2-KZA-3IUMj8M0qZ7WqwsDDQ-OFTI4-xCA/edit" TargetMode="Externa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1.png"/></Relationships>
</file>

<file path=ppt/slides/_rels/slide150.xml.rels><?xml version="1.0" encoding="UTF-8" standalone="yes"?><Relationships xmlns="http://schemas.openxmlformats.org/package/2006/relationships"><Relationship Id="rId11" Type="http://schemas.openxmlformats.org/officeDocument/2006/relationships/hyperlink" Target="https://docs.google.com/presentation/d/1eFrih1bvVxTgC8Qt03YJ8kylQ8wLmuCe8zyLojMTpv8/edit" TargetMode="External"/><Relationship Id="rId10" Type="http://schemas.openxmlformats.org/officeDocument/2006/relationships/hyperlink" Target="https://docs.google.com/presentation/d/19j75yTsleT-YUU4AYtqSVNwFBCsZ_aS1Ov7z4GqY6mo/edit" TargetMode="External"/><Relationship Id="rId1" Type="http://schemas.openxmlformats.org/officeDocument/2006/relationships/slideLayout" Target="../slideLayouts/slideLayout34.xml"/><Relationship Id="rId2" Type="http://schemas.openxmlformats.org/officeDocument/2006/relationships/notesSlide" Target="../notesSlides/notesSlide150.xml"/><Relationship Id="rId3" Type="http://schemas.openxmlformats.org/officeDocument/2006/relationships/image" Target="../media/image79.jpg"/><Relationship Id="rId4" Type="http://schemas.openxmlformats.org/officeDocument/2006/relationships/image" Target="../media/image72.png"/><Relationship Id="rId9" Type="http://schemas.openxmlformats.org/officeDocument/2006/relationships/hyperlink" Target="https://docs.google.com/presentation/d/1tfzhcI-Fha78dyzhplHa9fgmQuNXpDaFx4bUIpfg7Mk/edit" TargetMode="External"/><Relationship Id="rId5" Type="http://schemas.openxmlformats.org/officeDocument/2006/relationships/hyperlink" Target="https://docs.google.com/presentation/d/1HvZTkXY4USsNftNn9KvEjP97cOF5DTO6ePTW1iHL9IE/edit" TargetMode="External"/><Relationship Id="rId6" Type="http://schemas.openxmlformats.org/officeDocument/2006/relationships/hyperlink" Target="https://docs.google.com/presentation/d/12bUEs4Z6ESm5EII_uXR5g1y0kQ3nWR9pyAVMKNYUqUQ/edit" TargetMode="External"/><Relationship Id="rId7" Type="http://schemas.openxmlformats.org/officeDocument/2006/relationships/hyperlink" Target="https://docs.google.com/presentation/d/1QModLDQoZzCA5CgnZy8ZvEW_1B7KiSqQ6z0qxPkiMD0/edit" TargetMode="External"/><Relationship Id="rId8" Type="http://schemas.openxmlformats.org/officeDocument/2006/relationships/hyperlink" Target="https://docs.google.com/presentation/d/1t3US7w4JO2-KZA-3IUMj8M0qZ7WqwsDDQ-OFTI4-xCA/edit" TargetMode="Externa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88.png"/><Relationship Id="rId4" Type="http://schemas.openxmlformats.org/officeDocument/2006/relationships/image" Target="../media/image1.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97.png"/><Relationship Id="rId4" Type="http://schemas.openxmlformats.org/officeDocument/2006/relationships/image" Target="../media/image1.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89.png"/><Relationship Id="rId4" Type="http://schemas.openxmlformats.org/officeDocument/2006/relationships/image" Target="../media/image1.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4.xml"/><Relationship Id="rId3" Type="http://schemas.openxmlformats.org/officeDocument/2006/relationships/image" Target="../media/image96.png"/><Relationship Id="rId4" Type="http://schemas.openxmlformats.org/officeDocument/2006/relationships/image" Target="../media/image1.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1.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1.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1.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95.png"/><Relationship Id="rId4" Type="http://schemas.openxmlformats.org/officeDocument/2006/relationships/image" Target="../media/image1.pn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9.xml"/><Relationship Id="rId3" Type="http://schemas.openxmlformats.org/officeDocument/2006/relationships/image" Target="../media/image94.png"/><Relationship Id="rId4" Type="http://schemas.openxmlformats.org/officeDocument/2006/relationships/image" Target="../media/image9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0.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9.jp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4.jp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1.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7.jpg"/><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8.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29.jp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34.jp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3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34.jp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1.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34.jpg"/><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37.jpg"/><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8.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36.png"/><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 Id="rId3" Type="http://schemas.openxmlformats.org/officeDocument/2006/relationships/image" Target="../media/image39.jpg"/><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4.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4.png"/><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47.png"/><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3.png"/><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4.xml"/><Relationship Id="rId3" Type="http://schemas.openxmlformats.org/officeDocument/2006/relationships/image" Target="../media/image40.jpg"/><Relationship Id="rId4" Type="http://schemas.openxmlformats.org/officeDocument/2006/relationships/image" Target="../media/image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 Id="rId3" Type="http://schemas.openxmlformats.org/officeDocument/2006/relationships/image" Target="../media/image4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6.xml"/><Relationship Id="rId3" Type="http://schemas.openxmlformats.org/officeDocument/2006/relationships/image" Target="../media/image7.png"/><Relationship Id="rId4" Type="http://schemas.openxmlformats.org/officeDocument/2006/relationships/image" Target="../media/image4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7.xml"/><Relationship Id="rId3" Type="http://schemas.openxmlformats.org/officeDocument/2006/relationships/image" Target="../media/image49.jp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8.xml"/><Relationship Id="rId3" Type="http://schemas.openxmlformats.org/officeDocument/2006/relationships/image" Target="../media/image48.jpg"/><Relationship Id="rId4" Type="http://schemas.openxmlformats.org/officeDocument/2006/relationships/image" Target="../media/image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9.xml"/><Relationship Id="rId3" Type="http://schemas.openxmlformats.org/officeDocument/2006/relationships/image" Target="../media/image51.jp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5.xml"/><Relationship Id="rId3" Type="http://schemas.openxmlformats.org/officeDocument/2006/relationships/image" Target="../media/image3.jpg"/><Relationship Id="rId4" Type="http://schemas.openxmlformats.org/officeDocument/2006/relationships/image" Target="../media/image4.jpg"/><Relationship Id="rId5"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0.xml"/><Relationship Id="rId3" Type="http://schemas.openxmlformats.org/officeDocument/2006/relationships/image" Target="../media/image56.png"/><Relationship Id="rId4" Type="http://schemas.openxmlformats.org/officeDocument/2006/relationships/image" Target="../media/image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1.xml"/><Relationship Id="rId3" Type="http://schemas.openxmlformats.org/officeDocument/2006/relationships/image" Target="../media/image55.jpg"/><Relationship Id="rId4" Type="http://schemas.openxmlformats.org/officeDocument/2006/relationships/image" Target="../media/image7.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2.xml"/><Relationship Id="rId3" Type="http://schemas.openxmlformats.org/officeDocument/2006/relationships/image" Target="../media/image50.jpg"/><Relationship Id="rId4" Type="http://schemas.openxmlformats.org/officeDocument/2006/relationships/image" Target="../media/image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3.xml"/><Relationship Id="rId3" Type="http://schemas.openxmlformats.org/officeDocument/2006/relationships/image" Target="../media/image54.jpg"/><Relationship Id="rId4" Type="http://schemas.openxmlformats.org/officeDocument/2006/relationships/image" Target="../media/image7.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4.xml"/><Relationship Id="rId3" Type="http://schemas.openxmlformats.org/officeDocument/2006/relationships/image" Target="../media/image57.jpg"/><Relationship Id="rId4" Type="http://schemas.openxmlformats.org/officeDocument/2006/relationships/image" Target="../media/image7.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5.xml"/><Relationship Id="rId3" Type="http://schemas.openxmlformats.org/officeDocument/2006/relationships/image" Target="../media/image63.jpg"/><Relationship Id="rId4" Type="http://schemas.openxmlformats.org/officeDocument/2006/relationships/image" Target="../media/image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6.xml"/><Relationship Id="rId3" Type="http://schemas.openxmlformats.org/officeDocument/2006/relationships/image" Target="../media/image53.jpg"/><Relationship Id="rId4" Type="http://schemas.openxmlformats.org/officeDocument/2006/relationships/image" Target="../media/image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7.xml"/><Relationship Id="rId3" Type="http://schemas.openxmlformats.org/officeDocument/2006/relationships/image" Target="../media/image52.jpg"/><Relationship Id="rId4" Type="http://schemas.openxmlformats.org/officeDocument/2006/relationships/image" Target="../media/image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8.xml"/><Relationship Id="rId3" Type="http://schemas.openxmlformats.org/officeDocument/2006/relationships/image" Target="../media/image65.jpg"/><Relationship Id="rId4" Type="http://schemas.openxmlformats.org/officeDocument/2006/relationships/image" Target="../media/image7.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59.xml"/><Relationship Id="rId3" Type="http://schemas.openxmlformats.org/officeDocument/2006/relationships/image" Target="../media/image59.jp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jpg"/><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0.xml"/><Relationship Id="rId3" Type="http://schemas.openxmlformats.org/officeDocument/2006/relationships/image" Target="../media/image58.jpg"/><Relationship Id="rId4" Type="http://schemas.openxmlformats.org/officeDocument/2006/relationships/image" Target="../media/image7.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3.xml"/><Relationship Id="rId3" Type="http://schemas.openxmlformats.org/officeDocument/2006/relationships/image" Target="../media/image99.png"/><Relationship Id="rId4" Type="http://schemas.openxmlformats.org/officeDocument/2006/relationships/image" Target="../media/image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4.xml"/><Relationship Id="rId3" Type="http://schemas.openxmlformats.org/officeDocument/2006/relationships/image" Target="../media/image7.png"/><Relationship Id="rId4" Type="http://schemas.openxmlformats.org/officeDocument/2006/relationships/image" Target="../media/image46.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5.xml"/><Relationship Id="rId3" Type="http://schemas.openxmlformats.org/officeDocument/2006/relationships/image" Target="../media/image49.jpg"/><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6.xml"/><Relationship Id="rId3" Type="http://schemas.openxmlformats.org/officeDocument/2006/relationships/image" Target="../media/image61.jpg"/><Relationship Id="rId4" Type="http://schemas.openxmlformats.org/officeDocument/2006/relationships/image" Target="../media/image7.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7.xml"/><Relationship Id="rId3" Type="http://schemas.openxmlformats.org/officeDocument/2006/relationships/image" Target="../media/image70.jpg"/><Relationship Id="rId4" Type="http://schemas.openxmlformats.org/officeDocument/2006/relationships/image" Target="../media/image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8.xml"/><Relationship Id="rId3" Type="http://schemas.openxmlformats.org/officeDocument/2006/relationships/image" Target="../media/image60.jpg"/><Relationship Id="rId4" Type="http://schemas.openxmlformats.org/officeDocument/2006/relationships/image" Target="../media/image7.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9.xml"/><Relationship Id="rId3" Type="http://schemas.openxmlformats.org/officeDocument/2006/relationships/image" Target="../media/image62.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1.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0.xml"/><Relationship Id="rId3" Type="http://schemas.openxmlformats.org/officeDocument/2006/relationships/image" Target="../media/image40.jpg"/><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1.xml"/><Relationship Id="rId3" Type="http://schemas.openxmlformats.org/officeDocument/2006/relationships/image" Target="../media/image67.png"/><Relationship Id="rId4" Type="http://schemas.openxmlformats.org/officeDocument/2006/relationships/image" Target="../media/image7.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2.xml"/><Relationship Id="rId3" Type="http://schemas.openxmlformats.org/officeDocument/2006/relationships/image" Target="../media/image68.png"/><Relationship Id="rId4" Type="http://schemas.openxmlformats.org/officeDocument/2006/relationships/image" Target="../media/image7.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3.xml"/><Relationship Id="rId3" Type="http://schemas.openxmlformats.org/officeDocument/2006/relationships/image" Target="../media/image64.jpg"/><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74.xml"/><Relationship Id="rId3" Type="http://schemas.openxmlformats.org/officeDocument/2006/relationships/image" Target="../media/image100.png"/><Relationship Id="rId4" Type="http://schemas.openxmlformats.org/officeDocument/2006/relationships/image" Target="../media/image35.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5.xml"/><Relationship Id="rId3" Type="http://schemas.openxmlformats.org/officeDocument/2006/relationships/image" Target="../media/image66.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6.xml"/><Relationship Id="rId3" Type="http://schemas.openxmlformats.org/officeDocument/2006/relationships/image" Target="../media/image6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7.xml"/><Relationship Id="rId3" Type="http://schemas.openxmlformats.org/officeDocument/2006/relationships/image" Target="../media/image66.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8.xml"/><Relationship Id="rId3" Type="http://schemas.openxmlformats.org/officeDocument/2006/relationships/image" Target="../media/image66.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79.xml"/><Relationship Id="rId3" Type="http://schemas.openxmlformats.org/officeDocument/2006/relationships/image" Target="../media/image6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4.jpg"/><Relationship Id="rId4" Type="http://schemas.openxmlformats.org/officeDocument/2006/relationships/image" Target="../media/image1.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0.xml"/><Relationship Id="rId3" Type="http://schemas.openxmlformats.org/officeDocument/2006/relationships/image" Target="../media/image6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2.xml"/><Relationship Id="rId3" Type="http://schemas.openxmlformats.org/officeDocument/2006/relationships/image" Target="../media/image66.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3.xml"/><Relationship Id="rId3" Type="http://schemas.openxmlformats.org/officeDocument/2006/relationships/image" Target="../media/image69.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4.xml"/><Relationship Id="rId3" Type="http://schemas.openxmlformats.org/officeDocument/2006/relationships/image" Target="../media/image69.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5.xml"/><Relationship Id="rId3" Type="http://schemas.openxmlformats.org/officeDocument/2006/relationships/image" Target="../media/image69.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6.xml"/><Relationship Id="rId3" Type="http://schemas.openxmlformats.org/officeDocument/2006/relationships/image" Target="../media/image69.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7.xml"/><Relationship Id="rId3" Type="http://schemas.openxmlformats.org/officeDocument/2006/relationships/image" Target="../media/image69.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8.xml"/><Relationship Id="rId3" Type="http://schemas.openxmlformats.org/officeDocument/2006/relationships/image" Target="../media/image69.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89.xml"/><Relationship Id="rId3" Type="http://schemas.openxmlformats.org/officeDocument/2006/relationships/image" Target="../media/image6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3.gif"/><Relationship Id="rId4" Type="http://schemas.openxmlformats.org/officeDocument/2006/relationships/image" Target="../media/image1.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0.xml"/><Relationship Id="rId3" Type="http://schemas.openxmlformats.org/officeDocument/2006/relationships/image" Target="../media/image69.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1.xml"/><Relationship Id="rId3" Type="http://schemas.openxmlformats.org/officeDocument/2006/relationships/image" Target="../media/image69.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2.xml"/><Relationship Id="rId3" Type="http://schemas.openxmlformats.org/officeDocument/2006/relationships/image" Target="../media/image69.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3.xml"/><Relationship Id="rId3" Type="http://schemas.openxmlformats.org/officeDocument/2006/relationships/image" Target="../media/image69.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4.xml"/><Relationship Id="rId3" Type="http://schemas.openxmlformats.org/officeDocument/2006/relationships/image" Target="../media/image69.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5.xml"/><Relationship Id="rId3" Type="http://schemas.openxmlformats.org/officeDocument/2006/relationships/image" Target="../media/image7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6.xml"/><Relationship Id="rId3" Type="http://schemas.openxmlformats.org/officeDocument/2006/relationships/image" Target="../media/image78.png"/><Relationship Id="rId4" Type="http://schemas.openxmlformats.org/officeDocument/2006/relationships/image" Target="../media/image35.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7.xml"/><Relationship Id="rId3" Type="http://schemas.openxmlformats.org/officeDocument/2006/relationships/image" Target="../media/image78.png"/><Relationship Id="rId4" Type="http://schemas.openxmlformats.org/officeDocument/2006/relationships/image" Target="../media/image35.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8.xml"/><Relationship Id="rId3" Type="http://schemas.openxmlformats.org/officeDocument/2006/relationships/image" Target="../media/image78.png"/><Relationship Id="rId4" Type="http://schemas.openxmlformats.org/officeDocument/2006/relationships/image" Target="../media/image35.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Sp="0">
  <p:cSld>
    <p:spTree>
      <p:nvGrpSpPr>
        <p:cNvPr id="209" name="Shape 209"/>
        <p:cNvGrpSpPr/>
        <p:nvPr/>
      </p:nvGrpSpPr>
      <p:grpSpPr>
        <a:xfrm>
          <a:off x="0" y="0"/>
          <a:ext cx="0" cy="0"/>
          <a:chOff x="0" y="0"/>
          <a:chExt cx="0" cy="0"/>
        </a:xfrm>
      </p:grpSpPr>
      <p:pic>
        <p:nvPicPr>
          <p:cNvPr id="210" name="Google Shape;210;p50"/>
          <p:cNvPicPr preferRelativeResize="0"/>
          <p:nvPr/>
        </p:nvPicPr>
        <p:blipFill rotWithShape="1">
          <a:blip r:embed="rId3">
            <a:alphaModFix/>
          </a:blip>
          <a:srcRect b="96595" l="-1" r="85256" t="0"/>
          <a:stretch/>
        </p:blipFill>
        <p:spPr>
          <a:xfrm rot="10800000">
            <a:off x="68" y="-1"/>
            <a:ext cx="3668700" cy="1409700"/>
          </a:xfrm>
          <a:prstGeom prst="rect">
            <a:avLst/>
          </a:prstGeom>
          <a:noFill/>
          <a:ln>
            <a:noFill/>
          </a:ln>
        </p:spPr>
      </p:pic>
      <p:pic>
        <p:nvPicPr>
          <p:cNvPr id="211" name="Google Shape;211;p50"/>
          <p:cNvPicPr preferRelativeResize="0"/>
          <p:nvPr/>
        </p:nvPicPr>
        <p:blipFill rotWithShape="1">
          <a:blip r:embed="rId3">
            <a:alphaModFix/>
          </a:blip>
          <a:srcRect b="98452" l="0" r="11933" t="0"/>
          <a:stretch/>
        </p:blipFill>
        <p:spPr>
          <a:xfrm flipH="1" rot="10800000">
            <a:off x="3668767" y="-1"/>
            <a:ext cx="20709000" cy="1409700"/>
          </a:xfrm>
          <a:prstGeom prst="rect">
            <a:avLst/>
          </a:prstGeom>
          <a:noFill/>
          <a:ln>
            <a:noFill/>
          </a:ln>
        </p:spPr>
      </p:pic>
      <p:pic>
        <p:nvPicPr>
          <p:cNvPr id="212" name="Google Shape;212;p50"/>
          <p:cNvPicPr preferRelativeResize="0"/>
          <p:nvPr/>
        </p:nvPicPr>
        <p:blipFill rotWithShape="1">
          <a:blip r:embed="rId3">
            <a:alphaModFix/>
          </a:blip>
          <a:srcRect b="0" l="-1" r="85256" t="0"/>
          <a:stretch/>
        </p:blipFill>
        <p:spPr>
          <a:xfrm flipH="1">
            <a:off x="68" y="1409699"/>
            <a:ext cx="3668700" cy="12306300"/>
          </a:xfrm>
          <a:prstGeom prst="rect">
            <a:avLst/>
          </a:prstGeom>
          <a:noFill/>
          <a:ln>
            <a:noFill/>
          </a:ln>
        </p:spPr>
      </p:pic>
      <p:pic>
        <p:nvPicPr>
          <p:cNvPr id="213" name="Google Shape;213;p50"/>
          <p:cNvPicPr preferRelativeResize="0"/>
          <p:nvPr/>
        </p:nvPicPr>
        <p:blipFill rotWithShape="1">
          <a:blip r:embed="rId3">
            <a:alphaModFix/>
          </a:blip>
          <a:srcRect b="0" l="0" r="11933" t="0"/>
          <a:stretch/>
        </p:blipFill>
        <p:spPr>
          <a:xfrm>
            <a:off x="3668768" y="1409699"/>
            <a:ext cx="20709000" cy="12306300"/>
          </a:xfrm>
          <a:prstGeom prst="rect">
            <a:avLst/>
          </a:prstGeom>
          <a:noFill/>
          <a:ln>
            <a:noFill/>
          </a:ln>
        </p:spPr>
      </p:pic>
      <p:pic>
        <p:nvPicPr>
          <p:cNvPr id="214" name="Google Shape;214;p50"/>
          <p:cNvPicPr preferRelativeResize="0"/>
          <p:nvPr/>
        </p:nvPicPr>
        <p:blipFill rotWithShape="1">
          <a:blip r:embed="rId4">
            <a:alphaModFix/>
          </a:blip>
          <a:srcRect b="0" l="0" r="0" t="0"/>
          <a:stretch/>
        </p:blipFill>
        <p:spPr>
          <a:xfrm>
            <a:off x="2279314" y="402643"/>
            <a:ext cx="4155300" cy="1969200"/>
          </a:xfrm>
          <a:prstGeom prst="rect">
            <a:avLst/>
          </a:prstGeom>
          <a:noFill/>
          <a:ln>
            <a:noFill/>
          </a:ln>
        </p:spPr>
      </p:pic>
      <p:sp>
        <p:nvSpPr>
          <p:cNvPr id="215" name="Google Shape;215;p50"/>
          <p:cNvSpPr/>
          <p:nvPr/>
        </p:nvSpPr>
        <p:spPr>
          <a:xfrm>
            <a:off x="2279314" y="5281912"/>
            <a:ext cx="7483200" cy="1843200"/>
          </a:xfrm>
          <a:prstGeom prst="rect">
            <a:avLst/>
          </a:prstGeom>
          <a:solidFill>
            <a:srgbClr val="CE252C"/>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sp>
        <p:nvSpPr>
          <p:cNvPr id="216" name="Google Shape;216;p50"/>
          <p:cNvSpPr/>
          <p:nvPr/>
        </p:nvSpPr>
        <p:spPr>
          <a:xfrm>
            <a:off x="2279314" y="7119702"/>
            <a:ext cx="12636900" cy="1458300"/>
          </a:xfrm>
          <a:prstGeom prst="rect">
            <a:avLst/>
          </a:prstGeom>
          <a:solidFill>
            <a:srgbClr val="F38B1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sp>
        <p:nvSpPr>
          <p:cNvPr id="217" name="Google Shape;217;p50"/>
          <p:cNvSpPr txBox="1"/>
          <p:nvPr/>
        </p:nvSpPr>
        <p:spPr>
          <a:xfrm>
            <a:off x="2749215" y="7211366"/>
            <a:ext cx="12166800" cy="132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lt1"/>
                </a:solidFill>
                <a:latin typeface="Lato"/>
                <a:ea typeface="Lato"/>
                <a:cs typeface="Lato"/>
                <a:sym typeface="Lato"/>
              </a:rPr>
              <a:t>Your Business Potential</a:t>
            </a:r>
            <a:endParaRPr/>
          </a:p>
        </p:txBody>
      </p:sp>
      <p:sp>
        <p:nvSpPr>
          <p:cNvPr id="218" name="Google Shape;218;p50"/>
          <p:cNvSpPr txBox="1"/>
          <p:nvPr/>
        </p:nvSpPr>
        <p:spPr>
          <a:xfrm>
            <a:off x="2749215" y="5263024"/>
            <a:ext cx="7658700" cy="1862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11500">
                <a:solidFill>
                  <a:schemeClr val="lt1"/>
                </a:solidFill>
                <a:latin typeface="Lato"/>
                <a:ea typeface="Lato"/>
                <a:cs typeface="Lato"/>
                <a:sym typeface="Lato"/>
              </a:rPr>
              <a:t>Uncover</a:t>
            </a:r>
            <a:endParaRPr/>
          </a:p>
        </p:txBody>
      </p:sp>
      <p:sp>
        <p:nvSpPr>
          <p:cNvPr id="219" name="Google Shape;219;p50"/>
          <p:cNvSpPr txBox="1"/>
          <p:nvPr/>
        </p:nvSpPr>
        <p:spPr>
          <a:xfrm>
            <a:off x="2279314" y="10966536"/>
            <a:ext cx="10989300" cy="14466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4400">
                <a:solidFill>
                  <a:srgbClr val="000000"/>
                </a:solidFill>
                <a:latin typeface="Lato"/>
                <a:ea typeface="Lato"/>
                <a:cs typeface="Lato"/>
                <a:sym typeface="Lato"/>
              </a:rPr>
              <a:t>Brett Davidson</a:t>
            </a:r>
            <a:br>
              <a:rPr b="1" lang="en-US" sz="4400">
                <a:solidFill>
                  <a:srgbClr val="000000"/>
                </a:solidFill>
                <a:latin typeface="Lato"/>
                <a:ea typeface="Lato"/>
                <a:cs typeface="Lato"/>
                <a:sym typeface="Lato"/>
              </a:rPr>
            </a:br>
            <a:r>
              <a:rPr lang="en-US" sz="4400">
                <a:solidFill>
                  <a:srgbClr val="000000"/>
                </a:solidFill>
                <a:latin typeface="Lato"/>
                <a:ea typeface="Lato"/>
                <a:cs typeface="Lato"/>
                <a:sym typeface="Lato"/>
              </a:rPr>
              <a:t>Founder</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6" name="Shape 316"/>
        <p:cNvGrpSpPr/>
        <p:nvPr/>
      </p:nvGrpSpPr>
      <p:grpSpPr>
        <a:xfrm>
          <a:off x="0" y="0"/>
          <a:ext cx="0" cy="0"/>
          <a:chOff x="0" y="0"/>
          <a:chExt cx="0" cy="0"/>
        </a:xfrm>
      </p:grpSpPr>
      <p:pic>
        <p:nvPicPr>
          <p:cNvPr descr="F:\659 fpadvance\image\colla-morden.jpg" id="317" name="Google Shape;317;p59"/>
          <p:cNvPicPr preferRelativeResize="0"/>
          <p:nvPr/>
        </p:nvPicPr>
        <p:blipFill rotWithShape="1">
          <a:blip r:embed="rId3">
            <a:alphaModFix/>
          </a:blip>
          <a:srcRect b="9975" l="0" r="0" t="3229"/>
          <a:stretch/>
        </p:blipFill>
        <p:spPr>
          <a:xfrm>
            <a:off x="9090" y="-1"/>
            <a:ext cx="24368560" cy="13710051"/>
          </a:xfrm>
          <a:prstGeom prst="rect">
            <a:avLst/>
          </a:prstGeom>
          <a:noFill/>
          <a:ln>
            <a:noFill/>
          </a:ln>
        </p:spPr>
      </p:pic>
      <p:sp>
        <p:nvSpPr>
          <p:cNvPr id="318" name="Google Shape;318;p59"/>
          <p:cNvSpPr/>
          <p:nvPr/>
        </p:nvSpPr>
        <p:spPr>
          <a:xfrm>
            <a:off x="0" y="0"/>
            <a:ext cx="24377649" cy="13716000"/>
          </a:xfrm>
          <a:prstGeom prst="rect">
            <a:avLst/>
          </a:prstGeom>
          <a:solidFill>
            <a:srgbClr val="0000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cxnSp>
        <p:nvCxnSpPr>
          <p:cNvPr id="319" name="Google Shape;319;p59"/>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320" name="Google Shape;320;p5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321" name="Google Shape;321;p59"/>
          <p:cNvSpPr txBox="1"/>
          <p:nvPr/>
        </p:nvSpPr>
        <p:spPr>
          <a:xfrm>
            <a:off x="3547198" y="5082995"/>
            <a:ext cx="17283254" cy="2751522"/>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7200" u="none" cap="none" strike="noStrike">
                <a:solidFill>
                  <a:schemeClr val="lt1"/>
                </a:solidFill>
                <a:latin typeface="Lato"/>
                <a:ea typeface="Lato"/>
                <a:cs typeface="Lato"/>
                <a:sym typeface="Lato"/>
              </a:rPr>
              <a:t>A key component of the difference between these types of firms is the quality of their review service</a:t>
            </a:r>
            <a:endParaRPr b="1" i="1" sz="6600" u="none" cap="none" strike="noStrike">
              <a:solidFill>
                <a:schemeClr val="lt1"/>
              </a:solidFill>
              <a:latin typeface="Lato"/>
              <a:ea typeface="Lato"/>
              <a:cs typeface="Lato"/>
              <a:sym typeface="Lato"/>
            </a:endParaRPr>
          </a:p>
        </p:txBody>
      </p:sp>
      <p:sp>
        <p:nvSpPr>
          <p:cNvPr id="322" name="Google Shape;322;p59"/>
          <p:cNvSpPr txBox="1"/>
          <p:nvPr/>
        </p:nvSpPr>
        <p:spPr>
          <a:xfrm>
            <a:off x="14359905" y="7149650"/>
            <a:ext cx="1968300" cy="36255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0" i="1" lang="en-US" sz="28700" u="none" cap="none" strike="noStrike">
                <a:solidFill>
                  <a:srgbClr val="C7C7C5"/>
                </a:solidFill>
                <a:latin typeface="Lato"/>
                <a:ea typeface="Lato"/>
                <a:cs typeface="Lato"/>
                <a:sym typeface="Lato"/>
              </a:rPr>
              <a:t>”</a:t>
            </a:r>
            <a:endParaRPr b="0" i="1" sz="23900" u="none" cap="none" strike="noStrike">
              <a:solidFill>
                <a:srgbClr val="C7C7C5"/>
              </a:solidFill>
              <a:latin typeface="Lato"/>
              <a:ea typeface="Lato"/>
              <a:cs typeface="Lato"/>
              <a:sym typeface="Lato"/>
            </a:endParaRPr>
          </a:p>
        </p:txBody>
      </p:sp>
      <p:sp>
        <p:nvSpPr>
          <p:cNvPr id="323" name="Google Shape;323;p59"/>
          <p:cNvSpPr txBox="1"/>
          <p:nvPr/>
        </p:nvSpPr>
        <p:spPr>
          <a:xfrm>
            <a:off x="2265343" y="4308192"/>
            <a:ext cx="1968300" cy="36255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0" i="1" lang="en-US" sz="28700" u="none" cap="none" strike="noStrike">
                <a:solidFill>
                  <a:srgbClr val="C7C7C5"/>
                </a:solidFill>
                <a:latin typeface="Lato"/>
                <a:ea typeface="Lato"/>
                <a:cs typeface="Lato"/>
                <a:sym typeface="Lato"/>
              </a:rPr>
              <a:t>“</a:t>
            </a:r>
            <a:endParaRPr b="0" i="1" sz="23900" u="none" cap="none" strike="noStrike">
              <a:solidFill>
                <a:srgbClr val="C7C7C5"/>
              </a:solidFill>
              <a:latin typeface="Lato"/>
              <a:ea typeface="Lato"/>
              <a:cs typeface="Lato"/>
              <a:sym typeface="Lato"/>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1" name="Shape 1501"/>
        <p:cNvGrpSpPr/>
        <p:nvPr/>
      </p:nvGrpSpPr>
      <p:grpSpPr>
        <a:xfrm>
          <a:off x="0" y="0"/>
          <a:ext cx="0" cy="0"/>
          <a:chOff x="0" y="0"/>
          <a:chExt cx="0" cy="0"/>
        </a:xfrm>
      </p:grpSpPr>
      <p:sp>
        <p:nvSpPr>
          <p:cNvPr id="1502" name="Google Shape;1502;p149"/>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The </a:t>
            </a:r>
            <a:r>
              <a:rPr b="1" i="0" lang="en-US" sz="7200" u="none" cap="none" strike="noStrike">
                <a:solidFill>
                  <a:srgbClr val="C00000"/>
                </a:solidFill>
                <a:latin typeface="Lato"/>
                <a:ea typeface="Lato"/>
                <a:cs typeface="Lato"/>
                <a:sym typeface="Lato"/>
              </a:rPr>
              <a:t>Value Added </a:t>
            </a:r>
            <a:r>
              <a:rPr b="1" i="0" lang="en-US" sz="7200" u="none" cap="none" strike="noStrike">
                <a:solidFill>
                  <a:srgbClr val="000000"/>
                </a:solidFill>
                <a:latin typeface="Lato"/>
                <a:ea typeface="Lato"/>
                <a:cs typeface="Lato"/>
                <a:sym typeface="Lato"/>
              </a:rPr>
              <a:t>Conversation</a:t>
            </a:r>
            <a:endParaRPr b="0" i="0" sz="1400" u="none" cap="none" strike="noStrike">
              <a:solidFill>
                <a:srgbClr val="000000"/>
              </a:solidFill>
              <a:latin typeface="Arial"/>
              <a:ea typeface="Arial"/>
              <a:cs typeface="Arial"/>
              <a:sym typeface="Arial"/>
            </a:endParaRPr>
          </a:p>
        </p:txBody>
      </p:sp>
      <p:grpSp>
        <p:nvGrpSpPr>
          <p:cNvPr id="1503" name="Google Shape;1503;p149"/>
          <p:cNvGrpSpPr/>
          <p:nvPr/>
        </p:nvGrpSpPr>
        <p:grpSpPr>
          <a:xfrm>
            <a:off x="1675953" y="2348828"/>
            <a:ext cx="4566163" cy="1682264"/>
            <a:chOff x="2590881" y="3023987"/>
            <a:chExt cx="9311100" cy="1967100"/>
          </a:xfrm>
        </p:grpSpPr>
        <p:sp>
          <p:nvSpPr>
            <p:cNvPr id="1504" name="Google Shape;1504;p149"/>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05" name="Google Shape;1505;p149"/>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506" name="Google Shape;1506;p149"/>
          <p:cNvGrpSpPr/>
          <p:nvPr/>
        </p:nvGrpSpPr>
        <p:grpSpPr>
          <a:xfrm>
            <a:off x="7310627" y="2348702"/>
            <a:ext cx="15544881" cy="3285254"/>
            <a:chOff x="2590881" y="3023987"/>
            <a:chExt cx="9311100" cy="1967100"/>
          </a:xfrm>
        </p:grpSpPr>
        <p:sp>
          <p:nvSpPr>
            <p:cNvPr id="1507" name="Google Shape;1507;p149"/>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08" name="Google Shape;1508;p149"/>
            <p:cNvSpPr txBox="1"/>
            <p:nvPr/>
          </p:nvSpPr>
          <p:spPr>
            <a:xfrm>
              <a:off x="2667072" y="3490627"/>
              <a:ext cx="91587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Calibri"/>
                  <a:ea typeface="Calibri"/>
                  <a:cs typeface="Calibri"/>
                  <a:sym typeface="Calibri"/>
                </a:rPr>
                <a:t>One of the things we do internally for each client review, is work out how much the client has paid us, and how much value we can identify in cash, that we’ve been able to put back in their pocket each year.</a:t>
              </a:r>
              <a:r>
                <a:rPr b="1" i="1" lang="en-US" sz="4400" u="none" cap="none" strike="noStrike">
                  <a:solidFill>
                    <a:srgbClr val="000000"/>
                  </a:solidFill>
                  <a:latin typeface="Lato"/>
                  <a:ea typeface="Lato"/>
                  <a:cs typeface="Lato"/>
                  <a:sym typeface="Lato"/>
                </a:rPr>
                <a:t>”</a:t>
              </a:r>
              <a:endParaRPr b="1" i="1" sz="1400" u="none" cap="none" strike="noStrike">
                <a:solidFill>
                  <a:srgbClr val="000000"/>
                </a:solidFill>
                <a:latin typeface="Arial"/>
                <a:ea typeface="Arial"/>
                <a:cs typeface="Arial"/>
                <a:sym typeface="Arial"/>
              </a:endParaRPr>
            </a:p>
          </p:txBody>
        </p:sp>
      </p:grpSp>
      <p:grpSp>
        <p:nvGrpSpPr>
          <p:cNvPr id="1509" name="Google Shape;1509;p149"/>
          <p:cNvGrpSpPr/>
          <p:nvPr/>
        </p:nvGrpSpPr>
        <p:grpSpPr>
          <a:xfrm>
            <a:off x="1675953" y="6090818"/>
            <a:ext cx="4566163" cy="1682264"/>
            <a:chOff x="2590881" y="3023987"/>
            <a:chExt cx="9311100" cy="1967100"/>
          </a:xfrm>
        </p:grpSpPr>
        <p:sp>
          <p:nvSpPr>
            <p:cNvPr id="1510" name="Google Shape;1510;p149"/>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11" name="Google Shape;1511;p149"/>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512" name="Google Shape;1512;p149"/>
          <p:cNvGrpSpPr/>
          <p:nvPr/>
        </p:nvGrpSpPr>
        <p:grpSpPr>
          <a:xfrm>
            <a:off x="7310608" y="6173830"/>
            <a:ext cx="15544881" cy="2563525"/>
            <a:chOff x="2590881" y="3023987"/>
            <a:chExt cx="9311100" cy="1967100"/>
          </a:xfrm>
        </p:grpSpPr>
        <p:sp>
          <p:nvSpPr>
            <p:cNvPr id="1513" name="Google Shape;1513;p149"/>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14" name="Google Shape;1514;p149"/>
            <p:cNvSpPr txBox="1"/>
            <p:nvPr/>
          </p:nvSpPr>
          <p:spPr>
            <a:xfrm>
              <a:off x="2831837" y="3480984"/>
              <a:ext cx="88593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Calibri"/>
                  <a:ea typeface="Calibri"/>
                  <a:cs typeface="Calibri"/>
                  <a:sym typeface="Calibri"/>
                </a:rPr>
                <a:t>One of our clients saw it in his file and said we should be showing it to clients at review time. So let me show you your calculation.</a:t>
              </a:r>
              <a:r>
                <a:rPr b="1" i="1" lang="en-US" sz="4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sp>
        <p:nvSpPr>
          <p:cNvPr id="1515" name="Google Shape;1515;p149"/>
          <p:cNvSpPr txBox="1"/>
          <p:nvPr/>
        </p:nvSpPr>
        <p:spPr>
          <a:xfrm>
            <a:off x="1897448" y="8399937"/>
            <a:ext cx="4137900" cy="865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0" name="Shape 1520"/>
        <p:cNvGrpSpPr/>
        <p:nvPr/>
      </p:nvGrpSpPr>
      <p:grpSpPr>
        <a:xfrm>
          <a:off x="0" y="0"/>
          <a:ext cx="0" cy="0"/>
          <a:chOff x="0" y="0"/>
          <a:chExt cx="0" cy="0"/>
        </a:xfrm>
      </p:grpSpPr>
      <p:sp>
        <p:nvSpPr>
          <p:cNvPr id="1521" name="Google Shape;1521;p150"/>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The </a:t>
            </a:r>
            <a:r>
              <a:rPr b="1" i="0" lang="en-US" sz="7200" u="none" cap="none" strike="noStrike">
                <a:solidFill>
                  <a:srgbClr val="C00000"/>
                </a:solidFill>
                <a:latin typeface="Lato"/>
                <a:ea typeface="Lato"/>
                <a:cs typeface="Lato"/>
                <a:sym typeface="Lato"/>
              </a:rPr>
              <a:t>Value Added </a:t>
            </a:r>
            <a:r>
              <a:rPr b="1" i="0" lang="en-US" sz="7200" u="none" cap="none" strike="noStrike">
                <a:solidFill>
                  <a:srgbClr val="000000"/>
                </a:solidFill>
                <a:latin typeface="Lato"/>
                <a:ea typeface="Lato"/>
                <a:cs typeface="Lato"/>
                <a:sym typeface="Lato"/>
              </a:rPr>
              <a:t>Conversation</a:t>
            </a:r>
            <a:endParaRPr b="0" i="0" sz="1400" u="none" cap="none" strike="noStrike">
              <a:solidFill>
                <a:srgbClr val="000000"/>
              </a:solidFill>
              <a:latin typeface="Arial"/>
              <a:ea typeface="Arial"/>
              <a:cs typeface="Arial"/>
              <a:sym typeface="Arial"/>
            </a:endParaRPr>
          </a:p>
        </p:txBody>
      </p:sp>
      <p:grpSp>
        <p:nvGrpSpPr>
          <p:cNvPr id="1522" name="Google Shape;1522;p150"/>
          <p:cNvGrpSpPr/>
          <p:nvPr/>
        </p:nvGrpSpPr>
        <p:grpSpPr>
          <a:xfrm>
            <a:off x="1675953" y="2348828"/>
            <a:ext cx="4566163" cy="1682264"/>
            <a:chOff x="2590881" y="3023987"/>
            <a:chExt cx="9311100" cy="1967100"/>
          </a:xfrm>
        </p:grpSpPr>
        <p:sp>
          <p:nvSpPr>
            <p:cNvPr id="1523" name="Google Shape;1523;p150"/>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24" name="Google Shape;1524;p150"/>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525" name="Google Shape;1525;p150"/>
          <p:cNvGrpSpPr/>
          <p:nvPr/>
        </p:nvGrpSpPr>
        <p:grpSpPr>
          <a:xfrm>
            <a:off x="7310627" y="2348702"/>
            <a:ext cx="15544881" cy="3285254"/>
            <a:chOff x="2590881" y="3023987"/>
            <a:chExt cx="9311100" cy="1967100"/>
          </a:xfrm>
        </p:grpSpPr>
        <p:sp>
          <p:nvSpPr>
            <p:cNvPr id="1526" name="Google Shape;1526;p150"/>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27" name="Google Shape;1527;p150"/>
            <p:cNvSpPr txBox="1"/>
            <p:nvPr/>
          </p:nvSpPr>
          <p:spPr>
            <a:xfrm>
              <a:off x="2667072" y="3490627"/>
              <a:ext cx="91587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Calibri"/>
                  <a:ea typeface="Calibri"/>
                  <a:cs typeface="Calibri"/>
                  <a:sym typeface="Calibri"/>
                </a:rPr>
                <a:t>One of the things we do internally for each client review, is work out how much the client has paid us, and how much value we can identify in cash, that we’ve been able to put back in their pocket each year.</a:t>
              </a:r>
              <a:r>
                <a:rPr b="1" i="1" lang="en-US" sz="4400" u="none" cap="none" strike="noStrike">
                  <a:solidFill>
                    <a:srgbClr val="000000"/>
                  </a:solidFill>
                  <a:latin typeface="Lato"/>
                  <a:ea typeface="Lato"/>
                  <a:cs typeface="Lato"/>
                  <a:sym typeface="Lato"/>
                </a:rPr>
                <a:t>”</a:t>
              </a:r>
              <a:endParaRPr b="1" i="1" sz="1400" u="none" cap="none" strike="noStrike">
                <a:solidFill>
                  <a:srgbClr val="000000"/>
                </a:solidFill>
                <a:latin typeface="Arial"/>
                <a:ea typeface="Arial"/>
                <a:cs typeface="Arial"/>
                <a:sym typeface="Arial"/>
              </a:endParaRPr>
            </a:p>
          </p:txBody>
        </p:sp>
      </p:grpSp>
      <p:grpSp>
        <p:nvGrpSpPr>
          <p:cNvPr id="1528" name="Google Shape;1528;p150"/>
          <p:cNvGrpSpPr/>
          <p:nvPr/>
        </p:nvGrpSpPr>
        <p:grpSpPr>
          <a:xfrm>
            <a:off x="1675953" y="6090818"/>
            <a:ext cx="4566163" cy="1682264"/>
            <a:chOff x="2590881" y="3023987"/>
            <a:chExt cx="9311100" cy="1967100"/>
          </a:xfrm>
        </p:grpSpPr>
        <p:sp>
          <p:nvSpPr>
            <p:cNvPr id="1529" name="Google Shape;1529;p150"/>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30" name="Google Shape;1530;p150"/>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531" name="Google Shape;1531;p150"/>
          <p:cNvGrpSpPr/>
          <p:nvPr/>
        </p:nvGrpSpPr>
        <p:grpSpPr>
          <a:xfrm>
            <a:off x="7310608" y="6173830"/>
            <a:ext cx="15544881" cy="2563525"/>
            <a:chOff x="2590881" y="3023987"/>
            <a:chExt cx="9311100" cy="1967100"/>
          </a:xfrm>
        </p:grpSpPr>
        <p:sp>
          <p:nvSpPr>
            <p:cNvPr id="1532" name="Google Shape;1532;p150"/>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33" name="Google Shape;1533;p150"/>
            <p:cNvSpPr txBox="1"/>
            <p:nvPr/>
          </p:nvSpPr>
          <p:spPr>
            <a:xfrm>
              <a:off x="2831837" y="3480984"/>
              <a:ext cx="88593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Calibri"/>
                  <a:ea typeface="Calibri"/>
                  <a:cs typeface="Calibri"/>
                  <a:sym typeface="Calibri"/>
                </a:rPr>
                <a:t>One of our clients saw it in his file and said we should be showing it to clients at review time. So let me show you your calculation.</a:t>
              </a:r>
              <a:r>
                <a:rPr b="1" i="1" lang="en-US" sz="4400" u="none" cap="none" strike="noStrike">
                  <a:solidFill>
                    <a:srgbClr val="000000"/>
                  </a:solidFill>
                  <a:latin typeface="Calibri"/>
                  <a:ea typeface="Calibri"/>
                  <a:cs typeface="Calibri"/>
                  <a:sym typeface="Calibri"/>
                </a:rPr>
                <a:t>”</a:t>
              </a:r>
              <a:endParaRPr b="0" i="0" sz="1400" u="none" cap="none" strike="noStrike">
                <a:solidFill>
                  <a:srgbClr val="000000"/>
                </a:solidFill>
                <a:latin typeface="Arial"/>
                <a:ea typeface="Arial"/>
                <a:cs typeface="Arial"/>
                <a:sym typeface="Arial"/>
              </a:endParaRPr>
            </a:p>
          </p:txBody>
        </p:sp>
      </p:grpSp>
      <p:sp>
        <p:nvSpPr>
          <p:cNvPr id="1534" name="Google Shape;1534;p150"/>
          <p:cNvSpPr txBox="1"/>
          <p:nvPr/>
        </p:nvSpPr>
        <p:spPr>
          <a:xfrm>
            <a:off x="1897448" y="8399937"/>
            <a:ext cx="4137900" cy="865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grpSp>
        <p:nvGrpSpPr>
          <p:cNvPr id="1535" name="Google Shape;1535;p150"/>
          <p:cNvGrpSpPr/>
          <p:nvPr/>
        </p:nvGrpSpPr>
        <p:grpSpPr>
          <a:xfrm>
            <a:off x="1675953" y="9832808"/>
            <a:ext cx="4566163" cy="1682264"/>
            <a:chOff x="2590881" y="3023987"/>
            <a:chExt cx="9311100" cy="1967100"/>
          </a:xfrm>
        </p:grpSpPr>
        <p:sp>
          <p:nvSpPr>
            <p:cNvPr id="1536" name="Google Shape;1536;p150"/>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37" name="Google Shape;1537;p150"/>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You</a:t>
              </a:r>
              <a:endParaRPr b="0" i="0" sz="1400" u="none" cap="none" strike="noStrike">
                <a:solidFill>
                  <a:srgbClr val="000000"/>
                </a:solidFill>
                <a:latin typeface="Arial"/>
                <a:ea typeface="Arial"/>
                <a:cs typeface="Arial"/>
                <a:sym typeface="Arial"/>
              </a:endParaRPr>
            </a:p>
          </p:txBody>
        </p:sp>
      </p:grpSp>
      <p:grpSp>
        <p:nvGrpSpPr>
          <p:cNvPr id="1538" name="Google Shape;1538;p150"/>
          <p:cNvGrpSpPr/>
          <p:nvPr/>
        </p:nvGrpSpPr>
        <p:grpSpPr>
          <a:xfrm>
            <a:off x="7310633" y="9832808"/>
            <a:ext cx="15544881" cy="1682264"/>
            <a:chOff x="2590881" y="3023987"/>
            <a:chExt cx="9311100" cy="1967100"/>
          </a:xfrm>
        </p:grpSpPr>
        <p:sp>
          <p:nvSpPr>
            <p:cNvPr id="1539" name="Google Shape;1539;p150"/>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40" name="Google Shape;1540;p150"/>
            <p:cNvSpPr txBox="1"/>
            <p:nvPr/>
          </p:nvSpPr>
          <p:spPr>
            <a:xfrm>
              <a:off x="3293091" y="3443628"/>
              <a:ext cx="79065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Calibri"/>
                  <a:ea typeface="Calibri"/>
                  <a:cs typeface="Calibri"/>
                  <a:sym typeface="Calibri"/>
                </a:rPr>
                <a:t>Mr and Mrs Client how much do you pay me each year to look after your affairs?</a:t>
              </a:r>
              <a:r>
                <a:rPr b="1" i="1" lang="en-US" sz="4400" u="none" cap="none" strike="noStrike">
                  <a:solidFill>
                    <a:srgbClr val="000000"/>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5" name="Shape 1545"/>
        <p:cNvGrpSpPr/>
        <p:nvPr/>
      </p:nvGrpSpPr>
      <p:grpSpPr>
        <a:xfrm>
          <a:off x="0" y="0"/>
          <a:ext cx="0" cy="0"/>
          <a:chOff x="0" y="0"/>
          <a:chExt cx="0" cy="0"/>
        </a:xfrm>
      </p:grpSpPr>
      <p:sp>
        <p:nvSpPr>
          <p:cNvPr id="1546" name="Google Shape;1546;p151"/>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Problems </a:t>
            </a:r>
            <a:r>
              <a:rPr b="1" i="0" lang="en-US" sz="7200" u="none" cap="none" strike="noStrike">
                <a:solidFill>
                  <a:srgbClr val="C00000"/>
                </a:solidFill>
                <a:latin typeface="Lato"/>
                <a:ea typeface="Lato"/>
                <a:cs typeface="Lato"/>
                <a:sym typeface="Lato"/>
              </a:rPr>
              <a:t>Avoided</a:t>
            </a:r>
            <a:endParaRPr b="0" i="0" sz="1400" u="none" cap="none" strike="noStrike">
              <a:solidFill>
                <a:srgbClr val="000000"/>
              </a:solidFill>
              <a:latin typeface="Arial"/>
              <a:ea typeface="Arial"/>
              <a:cs typeface="Arial"/>
              <a:sym typeface="Arial"/>
            </a:endParaRPr>
          </a:p>
        </p:txBody>
      </p:sp>
      <p:grpSp>
        <p:nvGrpSpPr>
          <p:cNvPr id="1547" name="Google Shape;1547;p151"/>
          <p:cNvGrpSpPr/>
          <p:nvPr/>
        </p:nvGrpSpPr>
        <p:grpSpPr>
          <a:xfrm>
            <a:off x="1675953" y="2467223"/>
            <a:ext cx="4566163" cy="1682264"/>
            <a:chOff x="2590881" y="3023987"/>
            <a:chExt cx="9311100" cy="1967100"/>
          </a:xfrm>
        </p:grpSpPr>
        <p:sp>
          <p:nvSpPr>
            <p:cNvPr id="1548" name="Google Shape;1548;p151"/>
            <p:cNvSpPr/>
            <p:nvPr/>
          </p:nvSpPr>
          <p:spPr>
            <a:xfrm flipH="1">
              <a:off x="2590881" y="3023987"/>
              <a:ext cx="9311100" cy="1967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49" name="Google Shape;1549;p151"/>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grpSp>
      <p:grpSp>
        <p:nvGrpSpPr>
          <p:cNvPr id="1550" name="Google Shape;1550;p151"/>
          <p:cNvGrpSpPr/>
          <p:nvPr/>
        </p:nvGrpSpPr>
        <p:grpSpPr>
          <a:xfrm>
            <a:off x="7310633" y="2391023"/>
            <a:ext cx="15544881" cy="1682264"/>
            <a:chOff x="2590881" y="3023987"/>
            <a:chExt cx="9311100" cy="1967100"/>
          </a:xfrm>
        </p:grpSpPr>
        <p:sp>
          <p:nvSpPr>
            <p:cNvPr id="1551" name="Google Shape;1551;p151"/>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52" name="Google Shape;1552;p151"/>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Lato"/>
                  <a:ea typeface="Lato"/>
                  <a:cs typeface="Lato"/>
                  <a:sym typeface="Lato"/>
                </a:rPr>
                <a:t>We can’t remember.</a:t>
              </a:r>
              <a:r>
                <a:rPr b="1" i="1" lang="en-US" sz="44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7" name="Shape 1557"/>
        <p:cNvGrpSpPr/>
        <p:nvPr/>
      </p:nvGrpSpPr>
      <p:grpSpPr>
        <a:xfrm>
          <a:off x="0" y="0"/>
          <a:ext cx="0" cy="0"/>
          <a:chOff x="0" y="0"/>
          <a:chExt cx="0" cy="0"/>
        </a:xfrm>
      </p:grpSpPr>
      <p:sp>
        <p:nvSpPr>
          <p:cNvPr id="1558" name="Google Shape;1558;p152"/>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Problems </a:t>
            </a:r>
            <a:r>
              <a:rPr b="1" i="0" lang="en-US" sz="7200" u="none" cap="none" strike="noStrike">
                <a:solidFill>
                  <a:srgbClr val="C00000"/>
                </a:solidFill>
                <a:latin typeface="Lato"/>
                <a:ea typeface="Lato"/>
                <a:cs typeface="Lato"/>
                <a:sym typeface="Lato"/>
              </a:rPr>
              <a:t>Avoided</a:t>
            </a:r>
            <a:endParaRPr b="0" i="0" sz="1400" u="none" cap="none" strike="noStrike">
              <a:solidFill>
                <a:srgbClr val="000000"/>
              </a:solidFill>
              <a:latin typeface="Arial"/>
              <a:ea typeface="Arial"/>
              <a:cs typeface="Arial"/>
              <a:sym typeface="Arial"/>
            </a:endParaRPr>
          </a:p>
        </p:txBody>
      </p:sp>
      <p:grpSp>
        <p:nvGrpSpPr>
          <p:cNvPr id="1559" name="Google Shape;1559;p152"/>
          <p:cNvGrpSpPr/>
          <p:nvPr/>
        </p:nvGrpSpPr>
        <p:grpSpPr>
          <a:xfrm>
            <a:off x="1675953" y="2467223"/>
            <a:ext cx="4566163" cy="1682264"/>
            <a:chOff x="2590881" y="3023987"/>
            <a:chExt cx="9311100" cy="1967100"/>
          </a:xfrm>
        </p:grpSpPr>
        <p:sp>
          <p:nvSpPr>
            <p:cNvPr id="1560" name="Google Shape;1560;p152"/>
            <p:cNvSpPr/>
            <p:nvPr/>
          </p:nvSpPr>
          <p:spPr>
            <a:xfrm flipH="1">
              <a:off x="2590881" y="3023987"/>
              <a:ext cx="9311100" cy="1967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61" name="Google Shape;1561;p152"/>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grpSp>
      <p:grpSp>
        <p:nvGrpSpPr>
          <p:cNvPr id="1562" name="Google Shape;1562;p152"/>
          <p:cNvGrpSpPr/>
          <p:nvPr/>
        </p:nvGrpSpPr>
        <p:grpSpPr>
          <a:xfrm>
            <a:off x="7310633" y="2391023"/>
            <a:ext cx="15544881" cy="1682264"/>
            <a:chOff x="2590881" y="3023987"/>
            <a:chExt cx="9311100" cy="1967100"/>
          </a:xfrm>
        </p:grpSpPr>
        <p:sp>
          <p:nvSpPr>
            <p:cNvPr id="1563" name="Google Shape;1563;p152"/>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64" name="Google Shape;1564;p152"/>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Lato"/>
                  <a:ea typeface="Lato"/>
                  <a:cs typeface="Lato"/>
                  <a:sym typeface="Lato"/>
                </a:rPr>
                <a:t>We can’t remember.</a:t>
              </a:r>
              <a:r>
                <a:rPr b="1" i="1" lang="en-US" sz="44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grpSp>
        <p:nvGrpSpPr>
          <p:cNvPr id="1565" name="Google Shape;1565;p152"/>
          <p:cNvGrpSpPr/>
          <p:nvPr/>
        </p:nvGrpSpPr>
        <p:grpSpPr>
          <a:xfrm>
            <a:off x="1675953" y="4338218"/>
            <a:ext cx="4566163" cy="1682264"/>
            <a:chOff x="2590881" y="3023987"/>
            <a:chExt cx="9311100" cy="1967100"/>
          </a:xfrm>
        </p:grpSpPr>
        <p:sp>
          <p:nvSpPr>
            <p:cNvPr id="1566" name="Google Shape;1566;p152"/>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67" name="Google Shape;1567;p152"/>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568" name="Google Shape;1568;p152"/>
          <p:cNvGrpSpPr/>
          <p:nvPr/>
        </p:nvGrpSpPr>
        <p:grpSpPr>
          <a:xfrm>
            <a:off x="7310633" y="4262018"/>
            <a:ext cx="15544881" cy="1682264"/>
            <a:chOff x="2590881" y="3023987"/>
            <a:chExt cx="9311100" cy="1967100"/>
          </a:xfrm>
        </p:grpSpPr>
        <p:sp>
          <p:nvSpPr>
            <p:cNvPr id="1569" name="Google Shape;1569;p152"/>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70" name="Google Shape;1570;p152"/>
            <p:cNvSpPr txBox="1"/>
            <p:nvPr/>
          </p:nvSpPr>
          <p:spPr>
            <a:xfrm>
              <a:off x="2831837" y="3387682"/>
              <a:ext cx="88593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Lato"/>
                  <a:ea typeface="Lato"/>
                  <a:cs typeface="Lato"/>
                  <a:sym typeface="Lato"/>
                </a:rPr>
                <a:t>It’s in the ballpark of £3,750 this year. </a:t>
              </a:r>
              <a:r>
                <a:rPr b="1" i="1" lang="en-US" sz="44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sp>
        <p:nvSpPr>
          <p:cNvPr id="1576" name="Google Shape;1576;p153"/>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Problems </a:t>
            </a:r>
            <a:r>
              <a:rPr b="1" i="0" lang="en-US" sz="7200" u="none" cap="none" strike="noStrike">
                <a:solidFill>
                  <a:srgbClr val="C00000"/>
                </a:solidFill>
                <a:latin typeface="Lato"/>
                <a:ea typeface="Lato"/>
                <a:cs typeface="Lato"/>
                <a:sym typeface="Lato"/>
              </a:rPr>
              <a:t>Avoided</a:t>
            </a:r>
            <a:endParaRPr b="0" i="0" sz="1400" u="none" cap="none" strike="noStrike">
              <a:solidFill>
                <a:srgbClr val="000000"/>
              </a:solidFill>
              <a:latin typeface="Arial"/>
              <a:ea typeface="Arial"/>
              <a:cs typeface="Arial"/>
              <a:sym typeface="Arial"/>
            </a:endParaRPr>
          </a:p>
        </p:txBody>
      </p:sp>
      <p:grpSp>
        <p:nvGrpSpPr>
          <p:cNvPr id="1577" name="Google Shape;1577;p153"/>
          <p:cNvGrpSpPr/>
          <p:nvPr/>
        </p:nvGrpSpPr>
        <p:grpSpPr>
          <a:xfrm>
            <a:off x="1675953" y="2467223"/>
            <a:ext cx="4566163" cy="1682264"/>
            <a:chOff x="2590881" y="3023987"/>
            <a:chExt cx="9311100" cy="1967100"/>
          </a:xfrm>
        </p:grpSpPr>
        <p:sp>
          <p:nvSpPr>
            <p:cNvPr id="1578" name="Google Shape;1578;p153"/>
            <p:cNvSpPr/>
            <p:nvPr/>
          </p:nvSpPr>
          <p:spPr>
            <a:xfrm flipH="1">
              <a:off x="2590881" y="3023987"/>
              <a:ext cx="9311100" cy="1967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79" name="Google Shape;1579;p153"/>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grpSp>
      <p:grpSp>
        <p:nvGrpSpPr>
          <p:cNvPr id="1580" name="Google Shape;1580;p153"/>
          <p:cNvGrpSpPr/>
          <p:nvPr/>
        </p:nvGrpSpPr>
        <p:grpSpPr>
          <a:xfrm>
            <a:off x="7310633" y="2391023"/>
            <a:ext cx="15544881" cy="1682264"/>
            <a:chOff x="2590881" y="3023987"/>
            <a:chExt cx="9311100" cy="1967100"/>
          </a:xfrm>
        </p:grpSpPr>
        <p:sp>
          <p:nvSpPr>
            <p:cNvPr id="1581" name="Google Shape;1581;p153"/>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82" name="Google Shape;1582;p153"/>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Lato"/>
                  <a:ea typeface="Lato"/>
                  <a:cs typeface="Lato"/>
                  <a:sym typeface="Lato"/>
                </a:rPr>
                <a:t>We can’t remember.</a:t>
              </a:r>
              <a:r>
                <a:rPr b="1" i="1" lang="en-US" sz="44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grpSp>
        <p:nvGrpSpPr>
          <p:cNvPr id="1583" name="Google Shape;1583;p153"/>
          <p:cNvGrpSpPr/>
          <p:nvPr/>
        </p:nvGrpSpPr>
        <p:grpSpPr>
          <a:xfrm>
            <a:off x="1675953" y="4338218"/>
            <a:ext cx="4566163" cy="1682264"/>
            <a:chOff x="2590881" y="3023987"/>
            <a:chExt cx="9311100" cy="1967100"/>
          </a:xfrm>
        </p:grpSpPr>
        <p:sp>
          <p:nvSpPr>
            <p:cNvPr id="1584" name="Google Shape;1584;p153"/>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85" name="Google Shape;1585;p153"/>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586" name="Google Shape;1586;p153"/>
          <p:cNvGrpSpPr/>
          <p:nvPr/>
        </p:nvGrpSpPr>
        <p:grpSpPr>
          <a:xfrm>
            <a:off x="7310633" y="4262018"/>
            <a:ext cx="15544881" cy="1682264"/>
            <a:chOff x="2590881" y="3023987"/>
            <a:chExt cx="9311100" cy="1967100"/>
          </a:xfrm>
        </p:grpSpPr>
        <p:sp>
          <p:nvSpPr>
            <p:cNvPr id="1587" name="Google Shape;1587;p153"/>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88" name="Google Shape;1588;p153"/>
            <p:cNvSpPr txBox="1"/>
            <p:nvPr/>
          </p:nvSpPr>
          <p:spPr>
            <a:xfrm>
              <a:off x="2831837" y="3387682"/>
              <a:ext cx="88593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Lato"/>
                  <a:ea typeface="Lato"/>
                  <a:cs typeface="Lato"/>
                  <a:sym typeface="Lato"/>
                </a:rPr>
                <a:t>It’s in the ballpark of £3,750 this year. </a:t>
              </a:r>
              <a:r>
                <a:rPr b="1" i="1" lang="en-US" sz="44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grpSp>
        <p:nvGrpSpPr>
          <p:cNvPr id="1589" name="Google Shape;1589;p153"/>
          <p:cNvGrpSpPr/>
          <p:nvPr/>
        </p:nvGrpSpPr>
        <p:grpSpPr>
          <a:xfrm>
            <a:off x="1675953" y="6209213"/>
            <a:ext cx="4566163" cy="1682264"/>
            <a:chOff x="2590881" y="3023987"/>
            <a:chExt cx="9311100" cy="1967100"/>
          </a:xfrm>
        </p:grpSpPr>
        <p:sp>
          <p:nvSpPr>
            <p:cNvPr id="1590" name="Google Shape;1590;p153"/>
            <p:cNvSpPr/>
            <p:nvPr/>
          </p:nvSpPr>
          <p:spPr>
            <a:xfrm flipH="1">
              <a:off x="2590881" y="3023987"/>
              <a:ext cx="9311100" cy="1967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591" name="Google Shape;1591;p153"/>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grpSp>
      <p:grpSp>
        <p:nvGrpSpPr>
          <p:cNvPr id="1592" name="Google Shape;1592;p153"/>
          <p:cNvGrpSpPr/>
          <p:nvPr/>
        </p:nvGrpSpPr>
        <p:grpSpPr>
          <a:xfrm>
            <a:off x="7310633" y="6209213"/>
            <a:ext cx="15544881" cy="1682264"/>
            <a:chOff x="2590881" y="3023987"/>
            <a:chExt cx="9311100" cy="1967100"/>
          </a:xfrm>
        </p:grpSpPr>
        <p:sp>
          <p:nvSpPr>
            <p:cNvPr id="1593" name="Google Shape;1593;p153"/>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594" name="Google Shape;1594;p153"/>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“Really?”</a:t>
              </a:r>
              <a:endParaRPr b="1" i="1" sz="4400" u="none" cap="none" strike="noStrike">
                <a:solidFill>
                  <a:srgbClr val="000000"/>
                </a:solidFill>
                <a:latin typeface="Lato"/>
                <a:ea typeface="Lato"/>
                <a:cs typeface="Lato"/>
                <a:sym typeface="Lato"/>
              </a:endParaRPr>
            </a:p>
          </p:txBody>
        </p:sp>
      </p:gr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sp>
        <p:nvSpPr>
          <p:cNvPr id="1600" name="Google Shape;1600;p154"/>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Problems </a:t>
            </a:r>
            <a:r>
              <a:rPr b="1" i="0" lang="en-US" sz="7200" u="none" cap="none" strike="noStrike">
                <a:solidFill>
                  <a:srgbClr val="C00000"/>
                </a:solidFill>
                <a:latin typeface="Lato"/>
                <a:ea typeface="Lato"/>
                <a:cs typeface="Lato"/>
                <a:sym typeface="Lato"/>
              </a:rPr>
              <a:t>Avoided</a:t>
            </a:r>
            <a:endParaRPr b="0" i="0" sz="1400" u="none" cap="none" strike="noStrike">
              <a:solidFill>
                <a:srgbClr val="000000"/>
              </a:solidFill>
              <a:latin typeface="Arial"/>
              <a:ea typeface="Arial"/>
              <a:cs typeface="Arial"/>
              <a:sym typeface="Arial"/>
            </a:endParaRPr>
          </a:p>
        </p:txBody>
      </p:sp>
      <p:grpSp>
        <p:nvGrpSpPr>
          <p:cNvPr id="1601" name="Google Shape;1601;p154"/>
          <p:cNvGrpSpPr/>
          <p:nvPr/>
        </p:nvGrpSpPr>
        <p:grpSpPr>
          <a:xfrm>
            <a:off x="1675953" y="2467223"/>
            <a:ext cx="4566163" cy="1682264"/>
            <a:chOff x="2590881" y="3023987"/>
            <a:chExt cx="9311100" cy="1967100"/>
          </a:xfrm>
        </p:grpSpPr>
        <p:sp>
          <p:nvSpPr>
            <p:cNvPr id="1602" name="Google Shape;1602;p154"/>
            <p:cNvSpPr/>
            <p:nvPr/>
          </p:nvSpPr>
          <p:spPr>
            <a:xfrm flipH="1">
              <a:off x="2590881" y="3023987"/>
              <a:ext cx="9311100" cy="1967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03" name="Google Shape;1603;p154"/>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grpSp>
      <p:grpSp>
        <p:nvGrpSpPr>
          <p:cNvPr id="1604" name="Google Shape;1604;p154"/>
          <p:cNvGrpSpPr/>
          <p:nvPr/>
        </p:nvGrpSpPr>
        <p:grpSpPr>
          <a:xfrm>
            <a:off x="7310633" y="2391023"/>
            <a:ext cx="15544881" cy="1682264"/>
            <a:chOff x="2590881" y="3023987"/>
            <a:chExt cx="9311100" cy="1967100"/>
          </a:xfrm>
        </p:grpSpPr>
        <p:sp>
          <p:nvSpPr>
            <p:cNvPr id="1605" name="Google Shape;1605;p154"/>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606" name="Google Shape;1606;p154"/>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Lato"/>
                  <a:ea typeface="Lato"/>
                  <a:cs typeface="Lato"/>
                  <a:sym typeface="Lato"/>
                </a:rPr>
                <a:t>We can’t remember.</a:t>
              </a:r>
              <a:r>
                <a:rPr b="1" i="1" lang="en-US" sz="44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grpSp>
        <p:nvGrpSpPr>
          <p:cNvPr id="1607" name="Google Shape;1607;p154"/>
          <p:cNvGrpSpPr/>
          <p:nvPr/>
        </p:nvGrpSpPr>
        <p:grpSpPr>
          <a:xfrm>
            <a:off x="1675953" y="4338218"/>
            <a:ext cx="4566163" cy="1682264"/>
            <a:chOff x="2590881" y="3023987"/>
            <a:chExt cx="9311100" cy="1967100"/>
          </a:xfrm>
        </p:grpSpPr>
        <p:sp>
          <p:nvSpPr>
            <p:cNvPr id="1608" name="Google Shape;1608;p154"/>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09" name="Google Shape;1609;p154"/>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610" name="Google Shape;1610;p154"/>
          <p:cNvGrpSpPr/>
          <p:nvPr/>
        </p:nvGrpSpPr>
        <p:grpSpPr>
          <a:xfrm>
            <a:off x="7310633" y="4262018"/>
            <a:ext cx="15544881" cy="1682264"/>
            <a:chOff x="2590881" y="3023987"/>
            <a:chExt cx="9311100" cy="1967100"/>
          </a:xfrm>
        </p:grpSpPr>
        <p:sp>
          <p:nvSpPr>
            <p:cNvPr id="1611" name="Google Shape;1611;p154"/>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612" name="Google Shape;1612;p154"/>
            <p:cNvSpPr txBox="1"/>
            <p:nvPr/>
          </p:nvSpPr>
          <p:spPr>
            <a:xfrm>
              <a:off x="2831837" y="3387682"/>
              <a:ext cx="88593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Lato"/>
                  <a:ea typeface="Lato"/>
                  <a:cs typeface="Lato"/>
                  <a:sym typeface="Lato"/>
                </a:rPr>
                <a:t>It’s in the ballpark of £3,750 this year. </a:t>
              </a:r>
              <a:r>
                <a:rPr b="1" i="1" lang="en-US" sz="44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grpSp>
        <p:nvGrpSpPr>
          <p:cNvPr id="1613" name="Google Shape;1613;p154"/>
          <p:cNvGrpSpPr/>
          <p:nvPr/>
        </p:nvGrpSpPr>
        <p:grpSpPr>
          <a:xfrm>
            <a:off x="1675953" y="6209213"/>
            <a:ext cx="4566163" cy="1682264"/>
            <a:chOff x="2590881" y="3023987"/>
            <a:chExt cx="9311100" cy="1967100"/>
          </a:xfrm>
        </p:grpSpPr>
        <p:sp>
          <p:nvSpPr>
            <p:cNvPr id="1614" name="Google Shape;1614;p154"/>
            <p:cNvSpPr/>
            <p:nvPr/>
          </p:nvSpPr>
          <p:spPr>
            <a:xfrm flipH="1">
              <a:off x="2590881" y="3023987"/>
              <a:ext cx="9311100" cy="1967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15" name="Google Shape;1615;p154"/>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grpSp>
      <p:grpSp>
        <p:nvGrpSpPr>
          <p:cNvPr id="1616" name="Google Shape;1616;p154"/>
          <p:cNvGrpSpPr/>
          <p:nvPr/>
        </p:nvGrpSpPr>
        <p:grpSpPr>
          <a:xfrm>
            <a:off x="7310633" y="6209213"/>
            <a:ext cx="15544881" cy="1682264"/>
            <a:chOff x="2590881" y="3023987"/>
            <a:chExt cx="9311100" cy="1967100"/>
          </a:xfrm>
        </p:grpSpPr>
        <p:sp>
          <p:nvSpPr>
            <p:cNvPr id="1617" name="Google Shape;1617;p154"/>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618" name="Google Shape;1618;p154"/>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“Really?”</a:t>
              </a:r>
              <a:endParaRPr b="1" i="1" sz="4400" u="none" cap="none" strike="noStrike">
                <a:solidFill>
                  <a:srgbClr val="000000"/>
                </a:solidFill>
                <a:latin typeface="Lato"/>
                <a:ea typeface="Lato"/>
                <a:cs typeface="Lato"/>
                <a:sym typeface="Lato"/>
              </a:endParaRPr>
            </a:p>
          </p:txBody>
        </p:sp>
      </p:grpSp>
      <p:grpSp>
        <p:nvGrpSpPr>
          <p:cNvPr id="1619" name="Google Shape;1619;p154"/>
          <p:cNvGrpSpPr/>
          <p:nvPr/>
        </p:nvGrpSpPr>
        <p:grpSpPr>
          <a:xfrm>
            <a:off x="1675953" y="8080208"/>
            <a:ext cx="4566163" cy="1682264"/>
            <a:chOff x="2590881" y="3023987"/>
            <a:chExt cx="9311100" cy="1967100"/>
          </a:xfrm>
        </p:grpSpPr>
        <p:sp>
          <p:nvSpPr>
            <p:cNvPr id="1620" name="Google Shape;1620;p154"/>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21" name="Google Shape;1621;p154"/>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622" name="Google Shape;1622;p154"/>
          <p:cNvGrpSpPr/>
          <p:nvPr/>
        </p:nvGrpSpPr>
        <p:grpSpPr>
          <a:xfrm>
            <a:off x="7310633" y="8080208"/>
            <a:ext cx="15544881" cy="1682264"/>
            <a:chOff x="2590881" y="3023987"/>
            <a:chExt cx="9311100" cy="1967100"/>
          </a:xfrm>
        </p:grpSpPr>
        <p:sp>
          <p:nvSpPr>
            <p:cNvPr id="1623" name="Google Shape;1623;p154"/>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624" name="Google Shape;1624;p154"/>
            <p:cNvSpPr txBox="1"/>
            <p:nvPr/>
          </p:nvSpPr>
          <p:spPr>
            <a:xfrm>
              <a:off x="3293091" y="3443628"/>
              <a:ext cx="79065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Calibri"/>
                  <a:ea typeface="Calibri"/>
                  <a:cs typeface="Calibri"/>
                  <a:sym typeface="Calibri"/>
                </a:rPr>
                <a:t>That’s right. And how much cash have we put back in your pocket this year?</a:t>
              </a:r>
              <a:r>
                <a:rPr b="1" i="1" lang="en-US" sz="4400" u="none" cap="none" strike="noStrike">
                  <a:solidFill>
                    <a:srgbClr val="000000"/>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9" name="Shape 1629"/>
        <p:cNvGrpSpPr/>
        <p:nvPr/>
      </p:nvGrpSpPr>
      <p:grpSpPr>
        <a:xfrm>
          <a:off x="0" y="0"/>
          <a:ext cx="0" cy="0"/>
          <a:chOff x="0" y="0"/>
          <a:chExt cx="0" cy="0"/>
        </a:xfrm>
      </p:grpSpPr>
      <p:sp>
        <p:nvSpPr>
          <p:cNvPr id="1630" name="Google Shape;1630;p155"/>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Problems </a:t>
            </a:r>
            <a:r>
              <a:rPr b="1" i="0" lang="en-US" sz="7200" u="none" cap="none" strike="noStrike">
                <a:solidFill>
                  <a:srgbClr val="C00000"/>
                </a:solidFill>
                <a:latin typeface="Lato"/>
                <a:ea typeface="Lato"/>
                <a:cs typeface="Lato"/>
                <a:sym typeface="Lato"/>
              </a:rPr>
              <a:t>Avoided</a:t>
            </a:r>
            <a:endParaRPr b="0" i="0" sz="1400" u="none" cap="none" strike="noStrike">
              <a:solidFill>
                <a:srgbClr val="000000"/>
              </a:solidFill>
              <a:latin typeface="Arial"/>
              <a:ea typeface="Arial"/>
              <a:cs typeface="Arial"/>
              <a:sym typeface="Arial"/>
            </a:endParaRPr>
          </a:p>
        </p:txBody>
      </p:sp>
      <p:grpSp>
        <p:nvGrpSpPr>
          <p:cNvPr id="1631" name="Google Shape;1631;p155"/>
          <p:cNvGrpSpPr/>
          <p:nvPr/>
        </p:nvGrpSpPr>
        <p:grpSpPr>
          <a:xfrm>
            <a:off x="1675953" y="2467223"/>
            <a:ext cx="4566163" cy="1682264"/>
            <a:chOff x="2590881" y="3023987"/>
            <a:chExt cx="9311100" cy="1967100"/>
          </a:xfrm>
        </p:grpSpPr>
        <p:sp>
          <p:nvSpPr>
            <p:cNvPr id="1632" name="Google Shape;1632;p155"/>
            <p:cNvSpPr/>
            <p:nvPr/>
          </p:nvSpPr>
          <p:spPr>
            <a:xfrm flipH="1">
              <a:off x="2590881" y="3023987"/>
              <a:ext cx="9311100" cy="1967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33" name="Google Shape;1633;p155"/>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grpSp>
      <p:grpSp>
        <p:nvGrpSpPr>
          <p:cNvPr id="1634" name="Google Shape;1634;p155"/>
          <p:cNvGrpSpPr/>
          <p:nvPr/>
        </p:nvGrpSpPr>
        <p:grpSpPr>
          <a:xfrm>
            <a:off x="7310633" y="2391023"/>
            <a:ext cx="15544881" cy="1682264"/>
            <a:chOff x="2590881" y="3023987"/>
            <a:chExt cx="9311100" cy="1967100"/>
          </a:xfrm>
        </p:grpSpPr>
        <p:sp>
          <p:nvSpPr>
            <p:cNvPr id="1635" name="Google Shape;1635;p155"/>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636" name="Google Shape;1636;p155"/>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Lato"/>
                  <a:ea typeface="Lato"/>
                  <a:cs typeface="Lato"/>
                  <a:sym typeface="Lato"/>
                </a:rPr>
                <a:t>We can’t remember.</a:t>
              </a:r>
              <a:r>
                <a:rPr b="1" i="1" lang="en-US" sz="44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grpSp>
        <p:nvGrpSpPr>
          <p:cNvPr id="1637" name="Google Shape;1637;p155"/>
          <p:cNvGrpSpPr/>
          <p:nvPr/>
        </p:nvGrpSpPr>
        <p:grpSpPr>
          <a:xfrm>
            <a:off x="1675953" y="4338218"/>
            <a:ext cx="4566163" cy="1682264"/>
            <a:chOff x="2590881" y="3023987"/>
            <a:chExt cx="9311100" cy="1967100"/>
          </a:xfrm>
        </p:grpSpPr>
        <p:sp>
          <p:nvSpPr>
            <p:cNvPr id="1638" name="Google Shape;1638;p155"/>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39" name="Google Shape;1639;p155"/>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640" name="Google Shape;1640;p155"/>
          <p:cNvGrpSpPr/>
          <p:nvPr/>
        </p:nvGrpSpPr>
        <p:grpSpPr>
          <a:xfrm>
            <a:off x="7310633" y="4262018"/>
            <a:ext cx="15544881" cy="1682264"/>
            <a:chOff x="2590881" y="3023987"/>
            <a:chExt cx="9311100" cy="1967100"/>
          </a:xfrm>
        </p:grpSpPr>
        <p:sp>
          <p:nvSpPr>
            <p:cNvPr id="1641" name="Google Shape;1641;p155"/>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642" name="Google Shape;1642;p155"/>
            <p:cNvSpPr txBox="1"/>
            <p:nvPr/>
          </p:nvSpPr>
          <p:spPr>
            <a:xfrm>
              <a:off x="2831837" y="3387682"/>
              <a:ext cx="88593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Lato"/>
                  <a:ea typeface="Lato"/>
                  <a:cs typeface="Lato"/>
                  <a:sym typeface="Lato"/>
                </a:rPr>
                <a:t>It’s in the ballpark of £3,750 this year. </a:t>
              </a:r>
              <a:r>
                <a:rPr b="1" i="1" lang="en-US" sz="44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grpSp>
        <p:nvGrpSpPr>
          <p:cNvPr id="1643" name="Google Shape;1643;p155"/>
          <p:cNvGrpSpPr/>
          <p:nvPr/>
        </p:nvGrpSpPr>
        <p:grpSpPr>
          <a:xfrm>
            <a:off x="1675953" y="6209213"/>
            <a:ext cx="4566163" cy="1682264"/>
            <a:chOff x="2590881" y="3023987"/>
            <a:chExt cx="9311100" cy="1967100"/>
          </a:xfrm>
        </p:grpSpPr>
        <p:sp>
          <p:nvSpPr>
            <p:cNvPr id="1644" name="Google Shape;1644;p155"/>
            <p:cNvSpPr/>
            <p:nvPr/>
          </p:nvSpPr>
          <p:spPr>
            <a:xfrm flipH="1">
              <a:off x="2590881" y="3023987"/>
              <a:ext cx="9311100" cy="1967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45" name="Google Shape;1645;p155"/>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grpSp>
      <p:grpSp>
        <p:nvGrpSpPr>
          <p:cNvPr id="1646" name="Google Shape;1646;p155"/>
          <p:cNvGrpSpPr/>
          <p:nvPr/>
        </p:nvGrpSpPr>
        <p:grpSpPr>
          <a:xfrm>
            <a:off x="7310633" y="6209213"/>
            <a:ext cx="15544881" cy="1682264"/>
            <a:chOff x="2590881" y="3023987"/>
            <a:chExt cx="9311100" cy="1967100"/>
          </a:xfrm>
        </p:grpSpPr>
        <p:sp>
          <p:nvSpPr>
            <p:cNvPr id="1647" name="Google Shape;1647;p155"/>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648" name="Google Shape;1648;p155"/>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“Really?”</a:t>
              </a:r>
              <a:endParaRPr b="1" i="1" sz="4400" u="none" cap="none" strike="noStrike">
                <a:solidFill>
                  <a:srgbClr val="000000"/>
                </a:solidFill>
                <a:latin typeface="Lato"/>
                <a:ea typeface="Lato"/>
                <a:cs typeface="Lato"/>
                <a:sym typeface="Lato"/>
              </a:endParaRPr>
            </a:p>
          </p:txBody>
        </p:sp>
      </p:grpSp>
      <p:grpSp>
        <p:nvGrpSpPr>
          <p:cNvPr id="1649" name="Google Shape;1649;p155"/>
          <p:cNvGrpSpPr/>
          <p:nvPr/>
        </p:nvGrpSpPr>
        <p:grpSpPr>
          <a:xfrm>
            <a:off x="1675953" y="8080208"/>
            <a:ext cx="4566163" cy="1682264"/>
            <a:chOff x="2590881" y="3023987"/>
            <a:chExt cx="9311100" cy="1967100"/>
          </a:xfrm>
        </p:grpSpPr>
        <p:sp>
          <p:nvSpPr>
            <p:cNvPr id="1650" name="Google Shape;1650;p155"/>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51" name="Google Shape;1651;p155"/>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652" name="Google Shape;1652;p155"/>
          <p:cNvGrpSpPr/>
          <p:nvPr/>
        </p:nvGrpSpPr>
        <p:grpSpPr>
          <a:xfrm>
            <a:off x="7310633" y="8080208"/>
            <a:ext cx="15544881" cy="1682264"/>
            <a:chOff x="2590881" y="3023987"/>
            <a:chExt cx="9311100" cy="1967100"/>
          </a:xfrm>
        </p:grpSpPr>
        <p:sp>
          <p:nvSpPr>
            <p:cNvPr id="1653" name="Google Shape;1653;p155"/>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654" name="Google Shape;1654;p155"/>
            <p:cNvSpPr txBox="1"/>
            <p:nvPr/>
          </p:nvSpPr>
          <p:spPr>
            <a:xfrm>
              <a:off x="3293091" y="3443628"/>
              <a:ext cx="79065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Calibri"/>
                  <a:ea typeface="Calibri"/>
                  <a:cs typeface="Calibri"/>
                  <a:sym typeface="Calibri"/>
                </a:rPr>
                <a:t>That’s right. And how much cash have we put back in your pocket this year?</a:t>
              </a:r>
              <a:r>
                <a:rPr b="1" i="1" lang="en-US" sz="4400" u="none" cap="none" strike="noStrike">
                  <a:solidFill>
                    <a:srgbClr val="000000"/>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p:txBody>
        </p:sp>
      </p:grpSp>
      <p:grpSp>
        <p:nvGrpSpPr>
          <p:cNvPr id="1655" name="Google Shape;1655;p155"/>
          <p:cNvGrpSpPr/>
          <p:nvPr/>
        </p:nvGrpSpPr>
        <p:grpSpPr>
          <a:xfrm>
            <a:off x="1675953" y="9985208"/>
            <a:ext cx="4566163" cy="1682264"/>
            <a:chOff x="2590881" y="3023987"/>
            <a:chExt cx="9311100" cy="1967100"/>
          </a:xfrm>
        </p:grpSpPr>
        <p:sp>
          <p:nvSpPr>
            <p:cNvPr id="1656" name="Google Shape;1656;p155"/>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657" name="Google Shape;1657;p155"/>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658" name="Google Shape;1658;p155"/>
          <p:cNvGrpSpPr/>
          <p:nvPr/>
        </p:nvGrpSpPr>
        <p:grpSpPr>
          <a:xfrm>
            <a:off x="7310633" y="9985208"/>
            <a:ext cx="15544881" cy="1682264"/>
            <a:chOff x="2590881" y="3023987"/>
            <a:chExt cx="9311100" cy="1967100"/>
          </a:xfrm>
        </p:grpSpPr>
        <p:sp>
          <p:nvSpPr>
            <p:cNvPr id="1659" name="Google Shape;1659;p155"/>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660" name="Google Shape;1660;p155"/>
            <p:cNvSpPr txBox="1"/>
            <p:nvPr/>
          </p:nvSpPr>
          <p:spPr>
            <a:xfrm>
              <a:off x="3293091" y="3443628"/>
              <a:ext cx="79065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Calibri"/>
                  <a:ea typeface="Calibri"/>
                  <a:cs typeface="Calibri"/>
                  <a:sym typeface="Calibri"/>
                </a:rPr>
                <a:t>Let me help you. It’s about £3,878</a:t>
              </a:r>
              <a:r>
                <a:rPr b="1" i="1" lang="en-US" sz="4400" u="none" cap="none" strike="noStrike">
                  <a:solidFill>
                    <a:srgbClr val="000000"/>
                  </a:solidFill>
                  <a:latin typeface="Lato"/>
                  <a:ea typeface="Lato"/>
                  <a:cs typeface="Lato"/>
                  <a:sym typeface="Lato"/>
                </a:rPr>
                <a:t>” </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4" name="Shape 1664"/>
        <p:cNvGrpSpPr/>
        <p:nvPr/>
      </p:nvGrpSpPr>
      <p:grpSpPr>
        <a:xfrm>
          <a:off x="0" y="0"/>
          <a:ext cx="0" cy="0"/>
          <a:chOff x="0" y="0"/>
          <a:chExt cx="0" cy="0"/>
        </a:xfrm>
      </p:grpSpPr>
      <p:pic>
        <p:nvPicPr>
          <p:cNvPr id="1665" name="Google Shape;1665;p156"/>
          <p:cNvPicPr preferRelativeResize="0"/>
          <p:nvPr/>
        </p:nvPicPr>
        <p:blipFill rotWithShape="1">
          <a:blip r:embed="rId3">
            <a:alphaModFix/>
          </a:blip>
          <a:srcRect b="0" l="0" r="12663" t="0"/>
          <a:stretch/>
        </p:blipFill>
        <p:spPr>
          <a:xfrm>
            <a:off x="6400800" y="0"/>
            <a:ext cx="18004343" cy="13730029"/>
          </a:xfrm>
          <a:prstGeom prst="rect">
            <a:avLst/>
          </a:prstGeom>
          <a:noFill/>
          <a:ln>
            <a:noFill/>
          </a:ln>
        </p:spPr>
      </p:pic>
      <p:sp>
        <p:nvSpPr>
          <p:cNvPr id="1666" name="Google Shape;1666;p156"/>
          <p:cNvSpPr/>
          <p:nvPr/>
        </p:nvSpPr>
        <p:spPr>
          <a:xfrm>
            <a:off x="5163671" y="0"/>
            <a:ext cx="158085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667" name="Google Shape;1667;p156"/>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1668" name="Google Shape;1668;p15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669" name="Google Shape;1669;p156"/>
          <p:cNvSpPr/>
          <p:nvPr/>
        </p:nvSpPr>
        <p:spPr>
          <a:xfrm flipH="1">
            <a:off x="1886400" y="4974587"/>
            <a:ext cx="2685600" cy="268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800"/>
              <a:buFont typeface="Lato"/>
              <a:buNone/>
            </a:pPr>
            <a:r>
              <a:rPr b="0" i="1" lang="en-US" sz="13800" u="none" cap="none" strike="noStrike">
                <a:solidFill>
                  <a:schemeClr val="lt1"/>
                </a:solidFill>
                <a:latin typeface="Lato"/>
                <a:ea typeface="Lato"/>
                <a:cs typeface="Lato"/>
                <a:sym typeface="Lato"/>
              </a:rPr>
              <a:t>1</a:t>
            </a:r>
            <a:endParaRPr b="0" i="0" sz="1400" u="none" cap="none" strike="noStrike">
              <a:solidFill>
                <a:srgbClr val="000000"/>
              </a:solidFill>
              <a:latin typeface="Arial"/>
              <a:ea typeface="Arial"/>
              <a:cs typeface="Arial"/>
              <a:sym typeface="Arial"/>
            </a:endParaRPr>
          </a:p>
        </p:txBody>
      </p:sp>
      <p:sp>
        <p:nvSpPr>
          <p:cNvPr id="1670" name="Google Shape;1670;p156"/>
          <p:cNvSpPr/>
          <p:nvPr/>
        </p:nvSpPr>
        <p:spPr>
          <a:xfrm>
            <a:off x="4572000" y="4974588"/>
            <a:ext cx="17753400" cy="2685600"/>
          </a:xfrm>
          <a:prstGeom prst="rect">
            <a:avLst/>
          </a:prstGeom>
          <a:solidFill>
            <a:srgbClr val="E3E3E1">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1671" name="Google Shape;1671;p156"/>
          <p:cNvSpPr txBox="1"/>
          <p:nvPr/>
        </p:nvSpPr>
        <p:spPr>
          <a:xfrm>
            <a:off x="5477233" y="5220623"/>
            <a:ext cx="15222000" cy="24396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00000"/>
              </a:buClr>
              <a:buSzPts val="8000"/>
              <a:buFont typeface="Arial"/>
              <a:buNone/>
            </a:pPr>
            <a:r>
              <a:rPr b="1" i="1" lang="en-US" sz="8000" u="none" cap="none" strike="noStrike">
                <a:solidFill>
                  <a:srgbClr val="0B0F10"/>
                </a:solidFill>
                <a:latin typeface="Lato"/>
                <a:ea typeface="Lato"/>
                <a:cs typeface="Lato"/>
                <a:sym typeface="Lato"/>
              </a:rPr>
              <a:t>Show me that everything is going to be alright </a:t>
            </a:r>
            <a:endParaRPr b="0" i="0" sz="1400" u="none" cap="none" strike="noStrike">
              <a:solidFill>
                <a:srgbClr val="000000"/>
              </a:solidFill>
              <a:latin typeface="Arial"/>
              <a:ea typeface="Arial"/>
              <a:cs typeface="Arial"/>
              <a:sym typeface="Arial"/>
            </a:endParaRPr>
          </a:p>
          <a:p>
            <a:pPr indent="0" lvl="0" marL="0" marR="0" rtl="0" algn="l">
              <a:lnSpc>
                <a:spcPct val="80000"/>
              </a:lnSpc>
              <a:spcBef>
                <a:spcPts val="0"/>
              </a:spcBef>
              <a:spcAft>
                <a:spcPts val="0"/>
              </a:spcAft>
              <a:buClr>
                <a:srgbClr val="000000"/>
              </a:buClr>
              <a:buSzPts val="4800"/>
              <a:buFont typeface="Arial"/>
              <a:buNone/>
            </a:pPr>
            <a:r>
              <a:rPr b="0" i="1" lang="en-US" sz="4800" u="none" cap="none" strike="noStrike">
                <a:solidFill>
                  <a:srgbClr val="0B0F10"/>
                </a:solidFill>
                <a:latin typeface="Lato"/>
                <a:ea typeface="Lato"/>
                <a:cs typeface="Lato"/>
                <a:sym typeface="Lato"/>
              </a:rPr>
              <a:t>(and if it’s not, tell me what to do about it)</a:t>
            </a:r>
            <a:endParaRPr b="0" i="1" sz="4800" u="none" cap="none" strike="noStrike">
              <a:solidFill>
                <a:srgbClr val="B00000"/>
              </a:solidFill>
              <a:latin typeface="Lato"/>
              <a:ea typeface="Lato"/>
              <a:cs typeface="Lato"/>
              <a:sym typeface="Lato"/>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6" name="Shape 1676"/>
        <p:cNvGrpSpPr/>
        <p:nvPr/>
      </p:nvGrpSpPr>
      <p:grpSpPr>
        <a:xfrm>
          <a:off x="0" y="0"/>
          <a:ext cx="0" cy="0"/>
          <a:chOff x="0" y="0"/>
          <a:chExt cx="0" cy="0"/>
        </a:xfrm>
      </p:grpSpPr>
      <p:pic>
        <p:nvPicPr>
          <p:cNvPr id="1677" name="Google Shape;1677;p157"/>
          <p:cNvPicPr preferRelativeResize="0"/>
          <p:nvPr>
            <p:ph idx="2" type="pic"/>
          </p:nvPr>
        </p:nvPicPr>
        <p:blipFill rotWithShape="1">
          <a:blip r:embed="rId3">
            <a:alphaModFix/>
          </a:blip>
          <a:srcRect b="6717" l="0" r="0" t="6717"/>
          <a:stretch/>
        </p:blipFill>
        <p:spPr>
          <a:xfrm>
            <a:off x="-3176" y="0"/>
            <a:ext cx="24377700" cy="13716000"/>
          </a:xfrm>
          <a:prstGeom prst="rect">
            <a:avLst/>
          </a:prstGeom>
          <a:noFill/>
          <a:ln>
            <a:noFill/>
          </a:ln>
        </p:spPr>
      </p:pic>
      <p:sp>
        <p:nvSpPr>
          <p:cNvPr id="1678" name="Google Shape;1678;p157"/>
          <p:cNvSpPr/>
          <p:nvPr/>
        </p:nvSpPr>
        <p:spPr>
          <a:xfrm>
            <a:off x="0" y="0"/>
            <a:ext cx="24377700" cy="137160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1679" name="Google Shape;1679;p15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680" name="Google Shape;1680;p15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1681" name="Google Shape;1681;p157"/>
          <p:cNvSpPr txBox="1"/>
          <p:nvPr/>
        </p:nvSpPr>
        <p:spPr>
          <a:xfrm>
            <a:off x="3547198" y="5082995"/>
            <a:ext cx="17283300" cy="2751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There’s some homework to do</a:t>
            </a:r>
            <a:endParaRPr b="1" i="1" sz="80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6000"/>
              <a:buFont typeface="Arial"/>
              <a:buNone/>
            </a:pPr>
            <a:r>
              <a:t/>
            </a:r>
            <a:endParaRPr b="1" i="1" sz="6000" u="none" cap="none" strike="noStrike">
              <a:solidFill>
                <a:schemeClr val="lt1"/>
              </a:solidFill>
              <a:latin typeface="Lato"/>
              <a:ea typeface="Lato"/>
              <a:cs typeface="Lato"/>
              <a:sym typeface="Lato"/>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6" name="Shape 1686"/>
        <p:cNvGrpSpPr/>
        <p:nvPr/>
      </p:nvGrpSpPr>
      <p:grpSpPr>
        <a:xfrm>
          <a:off x="0" y="0"/>
          <a:ext cx="0" cy="0"/>
          <a:chOff x="0" y="0"/>
          <a:chExt cx="0" cy="0"/>
        </a:xfrm>
      </p:grpSpPr>
      <p:pic>
        <p:nvPicPr>
          <p:cNvPr id="1687" name="Google Shape;1687;p158"/>
          <p:cNvPicPr preferRelativeResize="0"/>
          <p:nvPr/>
        </p:nvPicPr>
        <p:blipFill rotWithShape="1">
          <a:blip r:embed="rId3">
            <a:alphaModFix/>
          </a:blip>
          <a:srcRect b="0" l="22173" r="19642" t="0"/>
          <a:stretch/>
        </p:blipFill>
        <p:spPr>
          <a:xfrm>
            <a:off x="8886638" y="0"/>
            <a:ext cx="15491012" cy="13716000"/>
          </a:xfrm>
          <a:prstGeom prst="rect">
            <a:avLst/>
          </a:prstGeom>
          <a:noFill/>
          <a:ln>
            <a:noFill/>
          </a:ln>
        </p:spPr>
      </p:pic>
      <p:sp>
        <p:nvSpPr>
          <p:cNvPr id="1688" name="Google Shape;1688;p158"/>
          <p:cNvSpPr/>
          <p:nvPr/>
        </p:nvSpPr>
        <p:spPr>
          <a:xfrm>
            <a:off x="7760891" y="0"/>
            <a:ext cx="78219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1689" name="Google Shape;1689;p158"/>
          <p:cNvSpPr/>
          <p:nvPr/>
        </p:nvSpPr>
        <p:spPr>
          <a:xfrm>
            <a:off x="7315199" y="0"/>
            <a:ext cx="136569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690" name="Google Shape;1690;p158"/>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1691" name="Google Shape;1691;p15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692" name="Google Shape;1692;p158"/>
          <p:cNvGrpSpPr/>
          <p:nvPr/>
        </p:nvGrpSpPr>
        <p:grpSpPr>
          <a:xfrm>
            <a:off x="1505636" y="2430296"/>
            <a:ext cx="17849379" cy="2522618"/>
            <a:chOff x="1505621" y="2430337"/>
            <a:chExt cx="20439000" cy="2685636"/>
          </a:xfrm>
        </p:grpSpPr>
        <p:sp>
          <p:nvSpPr>
            <p:cNvPr id="1693" name="Google Shape;1693;p158"/>
            <p:cNvSpPr/>
            <p:nvPr/>
          </p:nvSpPr>
          <p:spPr>
            <a:xfrm flipH="1">
              <a:off x="1505621" y="2430337"/>
              <a:ext cx="2685600" cy="268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800"/>
                <a:buFont typeface="Lato"/>
                <a:buNone/>
              </a:pPr>
              <a:r>
                <a:rPr b="0" i="1" lang="en-US" sz="9600" u="none" cap="none" strike="noStrike">
                  <a:solidFill>
                    <a:schemeClr val="lt1"/>
                  </a:solidFill>
                  <a:latin typeface="Lato"/>
                  <a:ea typeface="Lato"/>
                  <a:cs typeface="Lato"/>
                  <a:sym typeface="Lato"/>
                </a:rPr>
                <a:t>1</a:t>
              </a:r>
              <a:endParaRPr b="0" i="0" sz="1100" u="none" cap="none" strike="noStrike">
                <a:solidFill>
                  <a:srgbClr val="000000"/>
                </a:solidFill>
                <a:latin typeface="Arial"/>
                <a:ea typeface="Arial"/>
                <a:cs typeface="Arial"/>
                <a:sym typeface="Arial"/>
              </a:endParaRPr>
            </a:p>
          </p:txBody>
        </p:sp>
        <p:sp>
          <p:nvSpPr>
            <p:cNvPr id="1694" name="Google Shape;1694;p158"/>
            <p:cNvSpPr/>
            <p:nvPr/>
          </p:nvSpPr>
          <p:spPr>
            <a:xfrm>
              <a:off x="4191221" y="2430338"/>
              <a:ext cx="17753400" cy="2685600"/>
            </a:xfrm>
            <a:prstGeom prst="rect">
              <a:avLst/>
            </a:prstGeom>
            <a:solidFill>
              <a:srgbClr val="E3E3E1">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2800" u="none" cap="none" strike="noStrike">
                <a:solidFill>
                  <a:schemeClr val="lt1"/>
                </a:solidFill>
                <a:latin typeface="Lato"/>
                <a:ea typeface="Lato"/>
                <a:cs typeface="Lato"/>
                <a:sym typeface="Lato"/>
              </a:endParaRPr>
            </a:p>
          </p:txBody>
        </p:sp>
        <p:sp>
          <p:nvSpPr>
            <p:cNvPr id="1695" name="Google Shape;1695;p158"/>
            <p:cNvSpPr txBox="1"/>
            <p:nvPr/>
          </p:nvSpPr>
          <p:spPr>
            <a:xfrm>
              <a:off x="5096454" y="2676373"/>
              <a:ext cx="15222000" cy="24396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1" i="1" lang="en-US" sz="6600" u="none" cap="none" strike="noStrike">
                  <a:solidFill>
                    <a:srgbClr val="0B0F10"/>
                  </a:solidFill>
                  <a:latin typeface="Lato"/>
                  <a:ea typeface="Lato"/>
                  <a:cs typeface="Lato"/>
                  <a:sym typeface="Lato"/>
                </a:rPr>
                <a:t>Create Your Own Scorecard</a:t>
              </a:r>
              <a:endParaRPr/>
            </a:p>
            <a:p>
              <a:pPr indent="0" lvl="0" marL="0" marR="0" rtl="0" algn="l">
                <a:lnSpc>
                  <a:spcPct val="80000"/>
                </a:lnSpc>
                <a:spcBef>
                  <a:spcPts val="0"/>
                </a:spcBef>
                <a:spcAft>
                  <a:spcPts val="0"/>
                </a:spcAft>
                <a:buNone/>
              </a:pPr>
              <a:r>
                <a:rPr b="0" i="1" lang="en-US" sz="4000" u="none" cap="none" strike="noStrike">
                  <a:solidFill>
                    <a:srgbClr val="0B0F10"/>
                  </a:solidFill>
                  <a:latin typeface="Lato"/>
                  <a:ea typeface="Lato"/>
                  <a:cs typeface="Lato"/>
                  <a:sym typeface="Lato"/>
                </a:rPr>
                <a:t>Use my Scorecard as a starting idea and customise yours to suit the areas you want to focus on.</a:t>
              </a:r>
              <a:endParaRPr b="0" i="1" sz="4000" u="none" cap="none" strike="noStrike">
                <a:solidFill>
                  <a:srgbClr val="0B0F10"/>
                </a:solidFill>
                <a:latin typeface="Lato"/>
                <a:ea typeface="Lato"/>
                <a:cs typeface="Lato"/>
                <a:sym typeface="Lato"/>
              </a:endParaRPr>
            </a:p>
          </p:txBody>
        </p:sp>
      </p:grpSp>
      <p:sp>
        <p:nvSpPr>
          <p:cNvPr id="1696" name="Google Shape;1696;p158"/>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a:t>
            </a:r>
            <a:r>
              <a:rPr b="1" i="0" lang="en-US" sz="7200" u="none" cap="none" strike="noStrike">
                <a:solidFill>
                  <a:srgbClr val="B00000"/>
                </a:solidFill>
                <a:latin typeface="Lato"/>
                <a:ea typeface="Lato"/>
                <a:cs typeface="Lato"/>
                <a:sym typeface="Lato"/>
              </a:rPr>
              <a:t>Scorecard </a:t>
            </a:r>
            <a:r>
              <a:rPr b="1" i="0" lang="en-US" sz="7200" u="none" cap="none" strike="noStrike">
                <a:solidFill>
                  <a:srgbClr val="000000"/>
                </a:solidFill>
                <a:latin typeface="Lato"/>
                <a:ea typeface="Lato"/>
                <a:cs typeface="Lato"/>
                <a:sym typeface="Lato"/>
              </a:rPr>
              <a:t>- Homework</a:t>
            </a:r>
            <a:endParaRPr b="1" i="0" sz="72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grpSp>
        <p:nvGrpSpPr>
          <p:cNvPr id="1697" name="Google Shape;1697;p158"/>
          <p:cNvGrpSpPr/>
          <p:nvPr/>
        </p:nvGrpSpPr>
        <p:grpSpPr>
          <a:xfrm>
            <a:off x="1505636" y="5401762"/>
            <a:ext cx="17849379" cy="2522618"/>
            <a:chOff x="1505621" y="2430337"/>
            <a:chExt cx="20439000" cy="2685636"/>
          </a:xfrm>
        </p:grpSpPr>
        <p:sp>
          <p:nvSpPr>
            <p:cNvPr id="1698" name="Google Shape;1698;p158"/>
            <p:cNvSpPr/>
            <p:nvPr/>
          </p:nvSpPr>
          <p:spPr>
            <a:xfrm flipH="1">
              <a:off x="1505621" y="2430337"/>
              <a:ext cx="2685600" cy="268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800"/>
                <a:buFont typeface="Lato"/>
                <a:buNone/>
              </a:pPr>
              <a:r>
                <a:rPr b="0" i="1" lang="en-US" sz="9600" u="none" cap="none" strike="noStrike">
                  <a:solidFill>
                    <a:schemeClr val="lt1"/>
                  </a:solidFill>
                  <a:latin typeface="Lato"/>
                  <a:ea typeface="Lato"/>
                  <a:cs typeface="Lato"/>
                  <a:sym typeface="Lato"/>
                </a:rPr>
                <a:t>2</a:t>
              </a:r>
              <a:endParaRPr b="0" i="0" sz="1100" u="none" cap="none" strike="noStrike">
                <a:solidFill>
                  <a:srgbClr val="000000"/>
                </a:solidFill>
                <a:latin typeface="Arial"/>
                <a:ea typeface="Arial"/>
                <a:cs typeface="Arial"/>
                <a:sym typeface="Arial"/>
              </a:endParaRPr>
            </a:p>
          </p:txBody>
        </p:sp>
        <p:sp>
          <p:nvSpPr>
            <p:cNvPr id="1699" name="Google Shape;1699;p158"/>
            <p:cNvSpPr/>
            <p:nvPr/>
          </p:nvSpPr>
          <p:spPr>
            <a:xfrm>
              <a:off x="4191221" y="2430338"/>
              <a:ext cx="17753400" cy="2685600"/>
            </a:xfrm>
            <a:prstGeom prst="rect">
              <a:avLst/>
            </a:prstGeom>
            <a:solidFill>
              <a:srgbClr val="E3E3E1">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2800" u="none" cap="none" strike="noStrike">
                <a:solidFill>
                  <a:schemeClr val="lt1"/>
                </a:solidFill>
                <a:latin typeface="Lato"/>
                <a:ea typeface="Lato"/>
                <a:cs typeface="Lato"/>
                <a:sym typeface="Lato"/>
              </a:endParaRPr>
            </a:p>
          </p:txBody>
        </p:sp>
        <p:sp>
          <p:nvSpPr>
            <p:cNvPr id="1700" name="Google Shape;1700;p158"/>
            <p:cNvSpPr txBox="1"/>
            <p:nvPr/>
          </p:nvSpPr>
          <p:spPr>
            <a:xfrm>
              <a:off x="5096453" y="2676373"/>
              <a:ext cx="16506600" cy="24396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1" i="1" lang="en-US" sz="6600" u="none" cap="none" strike="noStrike">
                  <a:solidFill>
                    <a:srgbClr val="0B0F10"/>
                  </a:solidFill>
                  <a:latin typeface="Lato"/>
                  <a:ea typeface="Lato"/>
                  <a:cs typeface="Lato"/>
                  <a:sym typeface="Lato"/>
                </a:rPr>
                <a:t>Trial It With A Friendly Client (Or Two)</a:t>
              </a:r>
              <a:endParaRPr/>
            </a:p>
            <a:p>
              <a:pPr indent="0" lvl="0" marL="0" marR="0" rtl="0" algn="l">
                <a:lnSpc>
                  <a:spcPct val="80000"/>
                </a:lnSpc>
                <a:spcBef>
                  <a:spcPts val="0"/>
                </a:spcBef>
                <a:spcAft>
                  <a:spcPts val="0"/>
                </a:spcAft>
                <a:buNone/>
              </a:pPr>
              <a:r>
                <a:rPr b="0" i="1" lang="en-US" sz="4000" u="none" cap="none" strike="noStrike">
                  <a:solidFill>
                    <a:srgbClr val="0B0F10"/>
                  </a:solidFill>
                  <a:latin typeface="Lato"/>
                  <a:ea typeface="Lato"/>
                  <a:cs typeface="Lato"/>
                  <a:sym typeface="Lato"/>
                </a:rPr>
                <a:t>Tell them it’s a prototype and ask for some feedback.</a:t>
              </a:r>
              <a:endParaRPr/>
            </a:p>
          </p:txBody>
        </p:sp>
      </p:grpSp>
      <p:grpSp>
        <p:nvGrpSpPr>
          <p:cNvPr id="1701" name="Google Shape;1701;p158"/>
          <p:cNvGrpSpPr/>
          <p:nvPr/>
        </p:nvGrpSpPr>
        <p:grpSpPr>
          <a:xfrm>
            <a:off x="1505636" y="8373195"/>
            <a:ext cx="17849379" cy="2522618"/>
            <a:chOff x="1505621" y="2430337"/>
            <a:chExt cx="20439000" cy="2685636"/>
          </a:xfrm>
        </p:grpSpPr>
        <p:sp>
          <p:nvSpPr>
            <p:cNvPr id="1702" name="Google Shape;1702;p158"/>
            <p:cNvSpPr/>
            <p:nvPr/>
          </p:nvSpPr>
          <p:spPr>
            <a:xfrm flipH="1">
              <a:off x="1505621" y="2430337"/>
              <a:ext cx="2685600" cy="26856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13800"/>
                <a:buFont typeface="Lato"/>
                <a:buNone/>
              </a:pPr>
              <a:r>
                <a:rPr b="0" i="1" lang="en-US" sz="9600" u="none" cap="none" strike="noStrike">
                  <a:solidFill>
                    <a:schemeClr val="lt1"/>
                  </a:solidFill>
                  <a:latin typeface="Lato"/>
                  <a:ea typeface="Lato"/>
                  <a:cs typeface="Lato"/>
                  <a:sym typeface="Lato"/>
                </a:rPr>
                <a:t>3</a:t>
              </a:r>
              <a:endParaRPr b="0" i="0" sz="1100" u="none" cap="none" strike="noStrike">
                <a:solidFill>
                  <a:srgbClr val="000000"/>
                </a:solidFill>
                <a:latin typeface="Arial"/>
                <a:ea typeface="Arial"/>
                <a:cs typeface="Arial"/>
                <a:sym typeface="Arial"/>
              </a:endParaRPr>
            </a:p>
          </p:txBody>
        </p:sp>
        <p:sp>
          <p:nvSpPr>
            <p:cNvPr id="1703" name="Google Shape;1703;p158"/>
            <p:cNvSpPr/>
            <p:nvPr/>
          </p:nvSpPr>
          <p:spPr>
            <a:xfrm>
              <a:off x="4191221" y="2430338"/>
              <a:ext cx="17753400" cy="2685600"/>
            </a:xfrm>
            <a:prstGeom prst="rect">
              <a:avLst/>
            </a:prstGeom>
            <a:solidFill>
              <a:srgbClr val="E3E3E1">
                <a:alpha val="411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2800" u="none" cap="none" strike="noStrike">
                <a:solidFill>
                  <a:schemeClr val="lt1"/>
                </a:solidFill>
                <a:latin typeface="Lato"/>
                <a:ea typeface="Lato"/>
                <a:cs typeface="Lato"/>
                <a:sym typeface="Lato"/>
              </a:endParaRPr>
            </a:p>
          </p:txBody>
        </p:sp>
        <p:sp>
          <p:nvSpPr>
            <p:cNvPr id="1704" name="Google Shape;1704;p158"/>
            <p:cNvSpPr txBox="1"/>
            <p:nvPr/>
          </p:nvSpPr>
          <p:spPr>
            <a:xfrm>
              <a:off x="5096454" y="2676373"/>
              <a:ext cx="15222000" cy="24396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1" i="1" lang="en-US" sz="6600" u="none" cap="none" strike="noStrike">
                  <a:solidFill>
                    <a:srgbClr val="0B0F10"/>
                  </a:solidFill>
                  <a:latin typeface="Lato"/>
                  <a:ea typeface="Lato"/>
                  <a:cs typeface="Lato"/>
                  <a:sym typeface="Lato"/>
                </a:rPr>
                <a:t>Refine It </a:t>
              </a:r>
              <a:endParaRPr/>
            </a:p>
            <a:p>
              <a:pPr indent="0" lvl="0" marL="0" marR="0" rtl="0" algn="l">
                <a:lnSpc>
                  <a:spcPct val="80000"/>
                </a:lnSpc>
                <a:spcBef>
                  <a:spcPts val="0"/>
                </a:spcBef>
                <a:spcAft>
                  <a:spcPts val="0"/>
                </a:spcAft>
                <a:buNone/>
              </a:pPr>
              <a:r>
                <a:rPr b="0" i="1" lang="en-US" sz="4000" u="none" cap="none" strike="noStrike">
                  <a:solidFill>
                    <a:srgbClr val="0B0F10"/>
                  </a:solidFill>
                  <a:latin typeface="Lato"/>
                  <a:ea typeface="Lato"/>
                  <a:cs typeface="Lato"/>
                  <a:sym typeface="Lato"/>
                </a:rPr>
                <a:t>Continue to tweak it until it’s right for you. </a:t>
              </a:r>
              <a:endParaRPr/>
            </a:p>
          </p:txBody>
        </p:sp>
      </p:gr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pic>
        <p:nvPicPr>
          <p:cNvPr descr="F:\659 fpadvance\image\High-Value-Activities.jpg" id="328" name="Google Shape;328;p60"/>
          <p:cNvPicPr preferRelativeResize="0"/>
          <p:nvPr/>
        </p:nvPicPr>
        <p:blipFill rotWithShape="1">
          <a:blip r:embed="rId3">
            <a:alphaModFix/>
          </a:blip>
          <a:srcRect b="0" l="0" r="0" t="0"/>
          <a:stretch/>
        </p:blipFill>
        <p:spPr>
          <a:xfrm>
            <a:off x="10926523" y="881857"/>
            <a:ext cx="12882802" cy="10929824"/>
          </a:xfrm>
          <a:prstGeom prst="rect">
            <a:avLst/>
          </a:prstGeom>
          <a:noFill/>
          <a:ln>
            <a:noFill/>
          </a:ln>
        </p:spPr>
      </p:pic>
      <p:sp>
        <p:nvSpPr>
          <p:cNvPr id="329" name="Google Shape;329;p60"/>
          <p:cNvSpPr/>
          <p:nvPr/>
        </p:nvSpPr>
        <p:spPr>
          <a:xfrm>
            <a:off x="4966969" y="0"/>
            <a:ext cx="16445686"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330" name="Google Shape;330;p6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331" name="Google Shape;331;p6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332" name="Google Shape;332;p60"/>
          <p:cNvSpPr txBox="1"/>
          <p:nvPr/>
        </p:nvSpPr>
        <p:spPr>
          <a:xfrm>
            <a:off x="2591811" y="3920332"/>
            <a:ext cx="14523602" cy="5037136"/>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8800" u="none" cap="none" strike="noStrike">
                <a:solidFill>
                  <a:srgbClr val="0B0F10"/>
                </a:solidFill>
                <a:latin typeface="Lato"/>
                <a:ea typeface="Lato"/>
                <a:cs typeface="Lato"/>
                <a:sym typeface="Lato"/>
              </a:rPr>
              <a:t>In high value firms the lifetime value of each client is much </a:t>
            </a:r>
            <a:r>
              <a:rPr b="1" i="1" lang="en-US" sz="11500" u="none" cap="none" strike="noStrike">
                <a:solidFill>
                  <a:srgbClr val="B00000"/>
                </a:solidFill>
                <a:latin typeface="Lato"/>
                <a:ea typeface="Lato"/>
                <a:cs typeface="Lato"/>
                <a:sym typeface="Lato"/>
              </a:rPr>
              <a:t>greater &amp; therefore so is the business value</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8" name="Shape 1708"/>
        <p:cNvGrpSpPr/>
        <p:nvPr/>
      </p:nvGrpSpPr>
      <p:grpSpPr>
        <a:xfrm>
          <a:off x="0" y="0"/>
          <a:ext cx="0" cy="0"/>
          <a:chOff x="0" y="0"/>
          <a:chExt cx="0" cy="0"/>
        </a:xfrm>
      </p:grpSpPr>
      <p:pic>
        <p:nvPicPr>
          <p:cNvPr descr="F:\659 fpadvance\image\Tech-Review-Writing-What-the-Consumers-Want-to-Know.jpg" id="1709" name="Google Shape;1709;p159"/>
          <p:cNvPicPr preferRelativeResize="0"/>
          <p:nvPr/>
        </p:nvPicPr>
        <p:blipFill rotWithShape="1">
          <a:blip r:embed="rId3">
            <a:alphaModFix/>
          </a:blip>
          <a:srcRect b="11307" l="0" r="517" t="4870"/>
          <a:stretch/>
        </p:blipFill>
        <p:spPr>
          <a:xfrm>
            <a:off x="-1" y="18184"/>
            <a:ext cx="24377652" cy="13697815"/>
          </a:xfrm>
          <a:prstGeom prst="rect">
            <a:avLst/>
          </a:prstGeom>
          <a:noFill/>
          <a:ln>
            <a:noFill/>
          </a:ln>
        </p:spPr>
      </p:pic>
      <p:sp>
        <p:nvSpPr>
          <p:cNvPr id="1710" name="Google Shape;1710;p159"/>
          <p:cNvSpPr/>
          <p:nvPr/>
        </p:nvSpPr>
        <p:spPr>
          <a:xfrm>
            <a:off x="0" y="0"/>
            <a:ext cx="24377700" cy="13716000"/>
          </a:xfrm>
          <a:prstGeom prst="rect">
            <a:avLst/>
          </a:prstGeom>
          <a:solidFill>
            <a:schemeClr val="lt1">
              <a:alpha val="851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711" name="Google Shape;1711;p159"/>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712" name="Google Shape;1712;p15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13" name="Google Shape;1713;p159"/>
          <p:cNvSpPr/>
          <p:nvPr/>
        </p:nvSpPr>
        <p:spPr>
          <a:xfrm flipH="1">
            <a:off x="4141728" y="4787612"/>
            <a:ext cx="158406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714" name="Google Shape;1714;p159"/>
          <p:cNvSpPr txBox="1"/>
          <p:nvPr/>
        </p:nvSpPr>
        <p:spPr>
          <a:xfrm>
            <a:off x="4141693" y="5426259"/>
            <a:ext cx="15840600" cy="22590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8800"/>
              <a:buFont typeface="Arial"/>
              <a:buNone/>
            </a:pPr>
            <a:r>
              <a:rPr b="0" i="1" lang="en-US" sz="8800" u="none" cap="none" strike="noStrike">
                <a:solidFill>
                  <a:srgbClr val="000000"/>
                </a:solidFill>
                <a:latin typeface="Lato"/>
                <a:ea typeface="Lato"/>
                <a:cs typeface="Lato"/>
                <a:sym typeface="Lato"/>
              </a:rPr>
              <a:t>The </a:t>
            </a:r>
            <a:r>
              <a:rPr i="1" lang="en-US" sz="8800">
                <a:latin typeface="Lato"/>
                <a:ea typeface="Lato"/>
                <a:cs typeface="Lato"/>
                <a:sym typeface="Lato"/>
              </a:rPr>
              <a:t>Adviser Toolkit</a:t>
            </a:r>
            <a:endParaRPr b="0" i="0" sz="1400" u="none" cap="none" strike="noStrike">
              <a:solidFill>
                <a:srgbClr val="000000"/>
              </a:solidFill>
              <a:latin typeface="Arial"/>
              <a:ea typeface="Arial"/>
              <a:cs typeface="Arial"/>
              <a:sym typeface="Arial"/>
            </a:endParaRPr>
          </a:p>
        </p:txBody>
      </p:sp>
      <p:sp>
        <p:nvSpPr>
          <p:cNvPr id="1715" name="Google Shape;1715;p159"/>
          <p:cNvSpPr txBox="1"/>
          <p:nvPr/>
        </p:nvSpPr>
        <p:spPr>
          <a:xfrm>
            <a:off x="5715770" y="3378760"/>
            <a:ext cx="12794700" cy="11019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pic>
        <p:nvPicPr>
          <p:cNvPr id="1720" name="Google Shape;1720;p160"/>
          <p:cNvPicPr preferRelativeResize="0"/>
          <p:nvPr/>
        </p:nvPicPr>
        <p:blipFill rotWithShape="1">
          <a:blip r:embed="rId3">
            <a:alphaModFix/>
          </a:blip>
          <a:srcRect b="0" l="22376" r="10387" t="0"/>
          <a:stretch/>
        </p:blipFill>
        <p:spPr>
          <a:xfrm>
            <a:off x="2706370" y="0"/>
            <a:ext cx="21671279" cy="13716000"/>
          </a:xfrm>
          <a:prstGeom prst="rect">
            <a:avLst/>
          </a:prstGeom>
          <a:noFill/>
          <a:ln>
            <a:noFill/>
          </a:ln>
        </p:spPr>
      </p:pic>
      <p:sp>
        <p:nvSpPr>
          <p:cNvPr id="1721" name="Google Shape;1721;p160"/>
          <p:cNvSpPr/>
          <p:nvPr/>
        </p:nvSpPr>
        <p:spPr>
          <a:xfrm>
            <a:off x="2324100" y="0"/>
            <a:ext cx="190887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722" name="Google Shape;1722;p16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723" name="Google Shape;1723;p16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24" name="Google Shape;1724;p160"/>
          <p:cNvSpPr txBox="1"/>
          <p:nvPr/>
        </p:nvSpPr>
        <p:spPr>
          <a:xfrm>
            <a:off x="1675965" y="4339500"/>
            <a:ext cx="13296000" cy="50370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0B0F10"/>
                </a:solidFill>
                <a:latin typeface="Lato"/>
                <a:ea typeface="Lato"/>
                <a:cs typeface="Lato"/>
                <a:sym typeface="Lato"/>
              </a:rPr>
              <a:t>When sitting across the table from a client…</a:t>
            </a:r>
            <a:endParaRPr/>
          </a:p>
          <a:p>
            <a:pPr indent="0" lvl="0" marL="0" marR="0" rtl="0" algn="l">
              <a:lnSpc>
                <a:spcPct val="80000"/>
              </a:lnSpc>
              <a:spcBef>
                <a:spcPts val="0"/>
              </a:spcBef>
              <a:spcAft>
                <a:spcPts val="0"/>
              </a:spcAft>
              <a:buClr>
                <a:srgbClr val="000000"/>
              </a:buClr>
              <a:buSzPts val="8800"/>
              <a:buFont typeface="Arial"/>
              <a:buNone/>
            </a:pPr>
            <a:r>
              <a:rPr b="1" i="1" lang="en-US" sz="11500" u="none" cap="none" strike="noStrike">
                <a:solidFill>
                  <a:srgbClr val="B00000"/>
                </a:solidFill>
                <a:latin typeface="Lato"/>
                <a:ea typeface="Lato"/>
                <a:cs typeface="Lato"/>
                <a:sym typeface="Lato"/>
              </a:rPr>
              <a:t>be ready for anything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8" name="Shape 1728"/>
        <p:cNvGrpSpPr/>
        <p:nvPr/>
      </p:nvGrpSpPr>
      <p:grpSpPr>
        <a:xfrm>
          <a:off x="0" y="0"/>
          <a:ext cx="0" cy="0"/>
          <a:chOff x="0" y="0"/>
          <a:chExt cx="0" cy="0"/>
        </a:xfrm>
      </p:grpSpPr>
      <p:pic>
        <p:nvPicPr>
          <p:cNvPr descr="F:\659 fpadvance\image\High-Value-Activities.jpg" id="1729" name="Google Shape;1729;p161"/>
          <p:cNvPicPr preferRelativeResize="0"/>
          <p:nvPr/>
        </p:nvPicPr>
        <p:blipFill rotWithShape="1">
          <a:blip r:embed="rId3">
            <a:alphaModFix/>
          </a:blip>
          <a:srcRect b="0" l="0" r="0" t="0"/>
          <a:stretch/>
        </p:blipFill>
        <p:spPr>
          <a:xfrm>
            <a:off x="10926523" y="881857"/>
            <a:ext cx="12882802" cy="10929824"/>
          </a:xfrm>
          <a:prstGeom prst="rect">
            <a:avLst/>
          </a:prstGeom>
          <a:noFill/>
          <a:ln>
            <a:noFill/>
          </a:ln>
        </p:spPr>
      </p:pic>
      <p:sp>
        <p:nvSpPr>
          <p:cNvPr id="1730" name="Google Shape;1730;p161"/>
          <p:cNvSpPr/>
          <p:nvPr/>
        </p:nvSpPr>
        <p:spPr>
          <a:xfrm>
            <a:off x="4966969" y="0"/>
            <a:ext cx="164457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731" name="Google Shape;1731;p16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732" name="Google Shape;1732;p16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33" name="Google Shape;1733;p161"/>
          <p:cNvSpPr txBox="1"/>
          <p:nvPr/>
        </p:nvSpPr>
        <p:spPr>
          <a:xfrm>
            <a:off x="2591811" y="3920332"/>
            <a:ext cx="14523600" cy="50370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0B0F10"/>
                </a:solidFill>
                <a:latin typeface="Lato"/>
                <a:ea typeface="Lato"/>
                <a:cs typeface="Lato"/>
                <a:sym typeface="Lato"/>
              </a:rPr>
              <a:t>Some topics can come up anywhere; </a:t>
            </a:r>
            <a:r>
              <a:rPr b="1" i="1" lang="en-US" sz="11500" u="none" cap="none" strike="noStrike">
                <a:solidFill>
                  <a:srgbClr val="B00000"/>
                </a:solidFill>
                <a:latin typeface="Lato"/>
                <a:ea typeface="Lato"/>
                <a:cs typeface="Lato"/>
                <a:sym typeface="Lato"/>
              </a:rPr>
              <a:t>for example, investment type questions</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7" name="Shape 1737"/>
        <p:cNvGrpSpPr/>
        <p:nvPr/>
      </p:nvGrpSpPr>
      <p:grpSpPr>
        <a:xfrm>
          <a:off x="0" y="0"/>
          <a:ext cx="0" cy="0"/>
          <a:chOff x="0" y="0"/>
          <a:chExt cx="0" cy="0"/>
        </a:xfrm>
      </p:grpSpPr>
      <p:pic>
        <p:nvPicPr>
          <p:cNvPr id="1738" name="Google Shape;1738;p162"/>
          <p:cNvPicPr preferRelativeResize="0"/>
          <p:nvPr/>
        </p:nvPicPr>
        <p:blipFill rotWithShape="1">
          <a:blip r:embed="rId3">
            <a:alphaModFix/>
          </a:blip>
          <a:srcRect b="0" l="24385" r="0" t="0"/>
          <a:stretch/>
        </p:blipFill>
        <p:spPr>
          <a:xfrm flipH="1">
            <a:off x="5709724" y="0"/>
            <a:ext cx="18667925" cy="13716000"/>
          </a:xfrm>
          <a:prstGeom prst="rect">
            <a:avLst/>
          </a:prstGeom>
          <a:noFill/>
          <a:ln>
            <a:noFill/>
          </a:ln>
        </p:spPr>
      </p:pic>
      <p:sp>
        <p:nvSpPr>
          <p:cNvPr id="1739" name="Google Shape;1739;p162"/>
          <p:cNvSpPr/>
          <p:nvPr/>
        </p:nvSpPr>
        <p:spPr>
          <a:xfrm>
            <a:off x="3573354" y="0"/>
            <a:ext cx="134859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740" name="Google Shape;1740;p162"/>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The </a:t>
            </a:r>
            <a:r>
              <a:rPr b="0" i="0" lang="en-US" sz="7200" u="none" cap="none" strike="noStrike">
                <a:solidFill>
                  <a:schemeClr val="accent1"/>
                </a:solidFill>
                <a:latin typeface="Lato"/>
                <a:ea typeface="Lato"/>
                <a:cs typeface="Lato"/>
                <a:sym typeface="Lato"/>
              </a:rPr>
              <a:t>Adviser Toolkit</a:t>
            </a:r>
            <a:endParaRPr b="0" i="0" sz="1400" u="none" cap="none" strike="noStrike">
              <a:solidFill>
                <a:srgbClr val="000000"/>
              </a:solidFill>
              <a:latin typeface="Arial"/>
              <a:ea typeface="Arial"/>
              <a:cs typeface="Arial"/>
              <a:sym typeface="Arial"/>
            </a:endParaRPr>
          </a:p>
        </p:txBody>
      </p:sp>
      <p:pic>
        <p:nvPicPr>
          <p:cNvPr id="1741" name="Google Shape;1741;p162"/>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742" name="Google Shape;1742;p16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43" name="Google Shape;1743;p162"/>
          <p:cNvSpPr txBox="1"/>
          <p:nvPr/>
        </p:nvSpPr>
        <p:spPr>
          <a:xfrm>
            <a:off x="2662318" y="3183931"/>
            <a:ext cx="14695200" cy="7000800"/>
          </a:xfrm>
          <a:prstGeom prst="rect">
            <a:avLst/>
          </a:prstGeom>
          <a:noFill/>
          <a:ln>
            <a:noFill/>
          </a:ln>
        </p:spPr>
        <p:txBody>
          <a:bodyPr anchorCtr="0" anchor="t" bIns="0" lIns="0" spcFirstLastPara="1" rIns="0" wrap="square" tIns="0">
            <a:noAutofit/>
          </a:bodyPr>
          <a:lstStyle/>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5"/>
              </a:rPr>
              <a:t>Investment Strategy</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6"/>
              </a:rPr>
              <a:t>The Science of Investing</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7"/>
              </a:rPr>
              <a:t>Re-Weighting to Benchmark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8"/>
              </a:rPr>
              <a:t>Understanding Risk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9"/>
              </a:rPr>
              <a:t>Big Picture</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0"/>
              </a:rPr>
              <a:t>Does It Work?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1"/>
              </a:rPr>
              <a:t>What We Recommend!</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8" name="Shape 1748"/>
        <p:cNvGrpSpPr/>
        <p:nvPr/>
      </p:nvGrpSpPr>
      <p:grpSpPr>
        <a:xfrm>
          <a:off x="0" y="0"/>
          <a:ext cx="0" cy="0"/>
          <a:chOff x="0" y="0"/>
          <a:chExt cx="0" cy="0"/>
        </a:xfrm>
      </p:grpSpPr>
      <p:pic>
        <p:nvPicPr>
          <p:cNvPr id="1749" name="Google Shape;1749;p163"/>
          <p:cNvPicPr preferRelativeResize="0"/>
          <p:nvPr/>
        </p:nvPicPr>
        <p:blipFill rotWithShape="1">
          <a:blip r:embed="rId3">
            <a:alphaModFix/>
          </a:blip>
          <a:srcRect b="0" l="0" r="28982" t="0"/>
          <a:stretch/>
        </p:blipFill>
        <p:spPr>
          <a:xfrm>
            <a:off x="9768739" y="0"/>
            <a:ext cx="14608909" cy="13716000"/>
          </a:xfrm>
          <a:prstGeom prst="rect">
            <a:avLst/>
          </a:prstGeom>
          <a:noFill/>
          <a:ln>
            <a:noFill/>
          </a:ln>
        </p:spPr>
      </p:pic>
      <p:sp>
        <p:nvSpPr>
          <p:cNvPr id="1750" name="Google Shape;1750;p163"/>
          <p:cNvSpPr/>
          <p:nvPr/>
        </p:nvSpPr>
        <p:spPr>
          <a:xfrm>
            <a:off x="9373770" y="0"/>
            <a:ext cx="124347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751" name="Google Shape;1751;p163"/>
          <p:cNvSpPr txBox="1"/>
          <p:nvPr/>
        </p:nvSpPr>
        <p:spPr>
          <a:xfrm>
            <a:off x="1675965" y="1434003"/>
            <a:ext cx="149355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0" lang="en-US" sz="7200" u="none" cap="none" strike="noStrike">
                <a:solidFill>
                  <a:schemeClr val="dk2"/>
                </a:solidFill>
                <a:latin typeface="Lato"/>
                <a:ea typeface="Lato"/>
                <a:cs typeface="Lato"/>
                <a:sym typeface="Lato"/>
              </a:rPr>
              <a:t>If a plumber comes to your house, they carry a toolkit…</a:t>
            </a:r>
            <a:endParaRPr b="0" i="0" sz="7200" u="none" cap="none" strike="noStrike">
              <a:solidFill>
                <a:schemeClr val="dk2"/>
              </a:solidFill>
              <a:latin typeface="Lato"/>
              <a:ea typeface="Lato"/>
              <a:cs typeface="Lato"/>
              <a:sym typeface="Lato"/>
            </a:endParaRPr>
          </a:p>
        </p:txBody>
      </p:sp>
      <p:pic>
        <p:nvPicPr>
          <p:cNvPr id="1752" name="Google Shape;1752;p163"/>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753" name="Google Shape;1753;p16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54" name="Google Shape;1754;p163"/>
          <p:cNvSpPr txBox="1"/>
          <p:nvPr/>
        </p:nvSpPr>
        <p:spPr>
          <a:xfrm>
            <a:off x="1675965" y="4164657"/>
            <a:ext cx="14695200" cy="7000800"/>
          </a:xfrm>
          <a:prstGeom prst="rect">
            <a:avLst/>
          </a:prstGeom>
          <a:noFill/>
          <a:ln>
            <a:noFill/>
          </a:ln>
        </p:spPr>
        <p:txBody>
          <a:bodyPr anchorCtr="0" anchor="t" bIns="0" lIns="0" spcFirstLastPara="1" rIns="0" wrap="square" tIns="0">
            <a:noAutofit/>
          </a:bodyPr>
          <a:lstStyle/>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rPr>
              <a:t>Spanners</a:t>
            </a:r>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rPr>
              <a:t>Wrenches</a:t>
            </a:r>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rPr>
              <a:t>Seals</a:t>
            </a:r>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rPr>
              <a:t>Pipes</a:t>
            </a:r>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rPr>
              <a:t>Oxy Acetylene blow torch</a:t>
            </a:r>
            <a:endParaRPr b="0" i="1" sz="5400" u="sng" cap="none" strike="noStrike">
              <a:solidFill>
                <a:schemeClr val="hlink"/>
              </a:solidFill>
              <a:latin typeface="Lato"/>
              <a:ea typeface="Lato"/>
              <a:cs typeface="Lato"/>
              <a:sym typeface="Lato"/>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9" name="Shape 1759"/>
        <p:cNvGrpSpPr/>
        <p:nvPr/>
      </p:nvGrpSpPr>
      <p:grpSpPr>
        <a:xfrm>
          <a:off x="0" y="0"/>
          <a:ext cx="0" cy="0"/>
          <a:chOff x="0" y="0"/>
          <a:chExt cx="0" cy="0"/>
        </a:xfrm>
      </p:grpSpPr>
      <p:sp>
        <p:nvSpPr>
          <p:cNvPr id="1760" name="Google Shape;1760;p164"/>
          <p:cNvSpPr/>
          <p:nvPr/>
        </p:nvSpPr>
        <p:spPr>
          <a:xfrm>
            <a:off x="11942453" y="3488056"/>
            <a:ext cx="6376800" cy="6376800"/>
          </a:xfrm>
          <a:prstGeom prst="ellipse">
            <a:avLst/>
          </a:prstGeom>
          <a:solidFill>
            <a:srgbClr val="F1851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61" name="Google Shape;1761;p164"/>
          <p:cNvSpPr txBox="1"/>
          <p:nvPr/>
        </p:nvSpPr>
        <p:spPr>
          <a:xfrm>
            <a:off x="1520500" y="1742525"/>
            <a:ext cx="20092800" cy="1869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9600"/>
              <a:buFont typeface="Arial"/>
              <a:buNone/>
            </a:pPr>
            <a:r>
              <a:rPr b="0" i="0" lang="en-US" sz="9600" u="none" cap="none" strike="noStrike">
                <a:solidFill>
                  <a:srgbClr val="000000"/>
                </a:solidFill>
                <a:latin typeface="Lato"/>
                <a:ea typeface="Lato"/>
                <a:cs typeface="Lato"/>
                <a:sym typeface="Lato"/>
              </a:rPr>
              <a:t>Leaky tap...</a:t>
            </a:r>
            <a:endParaRPr b="0" i="0" sz="96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6000"/>
              <a:buFont typeface="Lato"/>
              <a:buChar char="●"/>
            </a:pPr>
            <a:r>
              <a:rPr b="0" i="0" lang="en-US" sz="6000" u="none" cap="none" strike="noStrike">
                <a:solidFill>
                  <a:srgbClr val="000000"/>
                </a:solidFill>
                <a:latin typeface="Lato"/>
                <a:ea typeface="Lato"/>
                <a:cs typeface="Lato"/>
                <a:sym typeface="Lato"/>
              </a:rPr>
              <a:t>Spanners</a:t>
            </a:r>
            <a:endParaRPr b="0" i="0" sz="60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6000"/>
              <a:buFont typeface="Lato"/>
              <a:buChar char="●"/>
            </a:pPr>
            <a:r>
              <a:rPr b="0" i="0" lang="en-US" sz="6000" u="none" cap="none" strike="noStrike">
                <a:solidFill>
                  <a:srgbClr val="000000"/>
                </a:solidFill>
                <a:latin typeface="Lato"/>
                <a:ea typeface="Lato"/>
                <a:cs typeface="Lato"/>
                <a:sym typeface="Lato"/>
              </a:rPr>
              <a:t>Wrenches</a:t>
            </a:r>
            <a:endParaRPr b="0" i="0" sz="60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6000"/>
              <a:buFont typeface="Lato"/>
              <a:buChar char="●"/>
            </a:pPr>
            <a:r>
              <a:rPr b="0" i="0" lang="en-US" sz="6000" u="none" cap="none" strike="noStrike">
                <a:solidFill>
                  <a:srgbClr val="000000"/>
                </a:solidFill>
                <a:latin typeface="Lato"/>
                <a:ea typeface="Lato"/>
                <a:cs typeface="Lato"/>
                <a:sym typeface="Lato"/>
              </a:rPr>
              <a:t>Seals</a:t>
            </a:r>
            <a:endParaRPr b="0" i="0" sz="60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6000"/>
              <a:buFont typeface="Lato"/>
              <a:buChar char="●"/>
            </a:pPr>
            <a:r>
              <a:rPr b="0" i="0" lang="en-US" sz="6000" u="none" cap="none" strike="noStrike">
                <a:solidFill>
                  <a:srgbClr val="000000"/>
                </a:solidFill>
                <a:latin typeface="Lato"/>
                <a:ea typeface="Lato"/>
                <a:cs typeface="Lato"/>
                <a:sym typeface="Lato"/>
              </a:rPr>
              <a:t>Pipes</a:t>
            </a:r>
            <a:endParaRPr b="0" i="0" sz="60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6000"/>
              <a:buFont typeface="Lato"/>
              <a:buChar char="●"/>
            </a:pPr>
            <a:r>
              <a:rPr b="0" i="0" lang="en-US" sz="6000" u="none" cap="none" strike="noStrike">
                <a:solidFill>
                  <a:srgbClr val="000000"/>
                </a:solidFill>
                <a:latin typeface="Lato"/>
                <a:ea typeface="Lato"/>
                <a:cs typeface="Lato"/>
                <a:sym typeface="Lato"/>
              </a:rPr>
              <a:t>Oxy Acetylene blow torch</a:t>
            </a:r>
            <a:endParaRPr b="0" i="0" sz="6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rgbClr val="000000"/>
              </a:solidFill>
              <a:latin typeface="Lato"/>
              <a:ea typeface="Lato"/>
              <a:cs typeface="Lato"/>
              <a:sym typeface="Lato"/>
            </a:endParaRPr>
          </a:p>
        </p:txBody>
      </p:sp>
      <p:sp>
        <p:nvSpPr>
          <p:cNvPr id="1762" name="Google Shape;1762;p164"/>
          <p:cNvSpPr txBox="1"/>
          <p:nvPr/>
        </p:nvSpPr>
        <p:spPr>
          <a:xfrm>
            <a:off x="12467084" y="6091509"/>
            <a:ext cx="5327400" cy="1293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0" i="0" lang="en-US" sz="6000" u="none" cap="none" strike="noStrike">
                <a:solidFill>
                  <a:schemeClr val="lt1"/>
                </a:solidFill>
                <a:latin typeface="Lato"/>
                <a:ea typeface="Lato"/>
                <a:cs typeface="Lato"/>
                <a:sym typeface="Lato"/>
              </a:rPr>
              <a:t>Use these tools</a:t>
            </a:r>
            <a:endParaRPr b="0" i="0" sz="6000" u="none" cap="none" strike="noStrike">
              <a:solidFill>
                <a:schemeClr val="lt1"/>
              </a:solidFill>
              <a:latin typeface="Lato"/>
              <a:ea typeface="Lato"/>
              <a:cs typeface="Lato"/>
              <a:sym typeface="Lato"/>
            </a:endParaRPr>
          </a:p>
        </p:txBody>
      </p:sp>
      <p:cxnSp>
        <p:nvCxnSpPr>
          <p:cNvPr id="1763" name="Google Shape;1763;p164"/>
          <p:cNvCxnSpPr/>
          <p:nvPr/>
        </p:nvCxnSpPr>
        <p:spPr>
          <a:xfrm rot="10800000">
            <a:off x="5745653" y="5415900"/>
            <a:ext cx="6196800" cy="908700"/>
          </a:xfrm>
          <a:prstGeom prst="straightConnector1">
            <a:avLst/>
          </a:prstGeom>
          <a:noFill/>
          <a:ln cap="flat" cmpd="sng" w="76200">
            <a:solidFill>
              <a:srgbClr val="FF9900"/>
            </a:solidFill>
            <a:prstDash val="solid"/>
            <a:round/>
            <a:headEnd len="sm" w="sm" type="none"/>
            <a:tailEnd len="med" w="med" type="triangle"/>
          </a:ln>
        </p:spPr>
      </p:cxnSp>
      <p:cxnSp>
        <p:nvCxnSpPr>
          <p:cNvPr id="1764" name="Google Shape;1764;p164"/>
          <p:cNvCxnSpPr/>
          <p:nvPr/>
        </p:nvCxnSpPr>
        <p:spPr>
          <a:xfrm flipH="1">
            <a:off x="4873553" y="7144774"/>
            <a:ext cx="7068900" cy="76200"/>
          </a:xfrm>
          <a:prstGeom prst="straightConnector1">
            <a:avLst/>
          </a:prstGeom>
          <a:noFill/>
          <a:ln cap="flat" cmpd="sng" w="76200">
            <a:solidFill>
              <a:srgbClr val="FF9900"/>
            </a:solidFill>
            <a:prstDash val="solid"/>
            <a:round/>
            <a:headEnd len="sm" w="sm" type="none"/>
            <a:tailEnd len="med" w="med" type="triangle"/>
          </a:ln>
        </p:spPr>
      </p:cxn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9" name="Shape 1769"/>
        <p:cNvGrpSpPr/>
        <p:nvPr/>
      </p:nvGrpSpPr>
      <p:grpSpPr>
        <a:xfrm>
          <a:off x="0" y="0"/>
          <a:ext cx="0" cy="0"/>
          <a:chOff x="0" y="0"/>
          <a:chExt cx="0" cy="0"/>
        </a:xfrm>
      </p:grpSpPr>
      <p:pic>
        <p:nvPicPr>
          <p:cNvPr id="1770" name="Google Shape;1770;p165"/>
          <p:cNvPicPr preferRelativeResize="0"/>
          <p:nvPr>
            <p:ph idx="2" type="pic"/>
          </p:nvPr>
        </p:nvPicPr>
        <p:blipFill rotWithShape="1">
          <a:blip r:embed="rId3">
            <a:alphaModFix/>
          </a:blip>
          <a:srcRect b="6717" l="0" r="0" t="6717"/>
          <a:stretch/>
        </p:blipFill>
        <p:spPr>
          <a:xfrm>
            <a:off x="-3176" y="0"/>
            <a:ext cx="24377700" cy="13716000"/>
          </a:xfrm>
          <a:prstGeom prst="rect">
            <a:avLst/>
          </a:prstGeom>
          <a:noFill/>
          <a:ln>
            <a:noFill/>
          </a:ln>
        </p:spPr>
      </p:pic>
      <p:sp>
        <p:nvSpPr>
          <p:cNvPr id="1771" name="Google Shape;1771;p165"/>
          <p:cNvSpPr txBox="1"/>
          <p:nvPr/>
        </p:nvSpPr>
        <p:spPr>
          <a:xfrm>
            <a:off x="2358700" y="3647525"/>
            <a:ext cx="20092800" cy="5715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The adviser toolkit is like the plumber’s toolkit</a:t>
            </a:r>
            <a:endParaRPr b="0" i="0" sz="9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chemeClr val="lt1"/>
                </a:solidFill>
                <a:latin typeface="Lato"/>
                <a:ea typeface="Lato"/>
                <a:cs typeface="Lato"/>
                <a:sym typeface="Lato"/>
              </a:rPr>
              <a:t>(but for advisers)</a:t>
            </a:r>
            <a:endParaRPr b="0" i="0" sz="6000" u="none" cap="none" strike="noStrike">
              <a:solidFill>
                <a:schemeClr val="lt1"/>
              </a:solidFill>
              <a:latin typeface="Lato"/>
              <a:ea typeface="Lato"/>
              <a:cs typeface="Lato"/>
              <a:sym typeface="Lato"/>
            </a:endParaRPr>
          </a:p>
        </p:txBody>
      </p:sp>
      <p:pic>
        <p:nvPicPr>
          <p:cNvPr id="1772" name="Google Shape;1772;p165"/>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773" name="Google Shape;1773;p16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7" name="Shape 1777"/>
        <p:cNvGrpSpPr/>
        <p:nvPr/>
      </p:nvGrpSpPr>
      <p:grpSpPr>
        <a:xfrm>
          <a:off x="0" y="0"/>
          <a:ext cx="0" cy="0"/>
          <a:chOff x="0" y="0"/>
          <a:chExt cx="0" cy="0"/>
        </a:xfrm>
      </p:grpSpPr>
      <p:pic>
        <p:nvPicPr>
          <p:cNvPr id="1778" name="Google Shape;1778;p166"/>
          <p:cNvPicPr preferRelativeResize="0"/>
          <p:nvPr/>
        </p:nvPicPr>
        <p:blipFill rotWithShape="1">
          <a:blip r:embed="rId3">
            <a:alphaModFix/>
          </a:blip>
          <a:srcRect b="0" l="24385" r="0" t="0"/>
          <a:stretch/>
        </p:blipFill>
        <p:spPr>
          <a:xfrm flipH="1">
            <a:off x="5709724" y="0"/>
            <a:ext cx="18667925" cy="13716000"/>
          </a:xfrm>
          <a:prstGeom prst="rect">
            <a:avLst/>
          </a:prstGeom>
          <a:noFill/>
          <a:ln>
            <a:noFill/>
          </a:ln>
        </p:spPr>
      </p:pic>
      <p:sp>
        <p:nvSpPr>
          <p:cNvPr id="1779" name="Google Shape;1779;p166"/>
          <p:cNvSpPr/>
          <p:nvPr/>
        </p:nvSpPr>
        <p:spPr>
          <a:xfrm>
            <a:off x="3573354" y="0"/>
            <a:ext cx="134859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780" name="Google Shape;1780;p166"/>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781" name="Google Shape;1781;p16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82" name="Google Shape;1782;p166"/>
          <p:cNvSpPr txBox="1"/>
          <p:nvPr/>
        </p:nvSpPr>
        <p:spPr>
          <a:xfrm>
            <a:off x="2662318" y="3183931"/>
            <a:ext cx="14695200" cy="7000800"/>
          </a:xfrm>
          <a:prstGeom prst="rect">
            <a:avLst/>
          </a:prstGeom>
          <a:noFill/>
          <a:ln>
            <a:noFill/>
          </a:ln>
        </p:spPr>
        <p:txBody>
          <a:bodyPr anchorCtr="0" anchor="t" bIns="0" lIns="0" spcFirstLastPara="1" rIns="0" wrap="square" tIns="0">
            <a:noAutofit/>
          </a:bodyPr>
          <a:lstStyle/>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5"/>
              </a:rPr>
              <a:t>Investment Strategy</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6"/>
              </a:rPr>
              <a:t>The Science of Investing</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7"/>
              </a:rPr>
              <a:t>Re-Weighting to Benchmark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8"/>
              </a:rPr>
              <a:t>Understanding Risk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9"/>
              </a:rPr>
              <a:t>Big Picture</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0"/>
              </a:rPr>
              <a:t>Does It Work?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1"/>
              </a:rPr>
              <a:t>What We Recommend!</a:t>
            </a:r>
            <a:endParaRPr b="0" i="0" sz="1400" u="none" cap="none" strike="noStrike">
              <a:solidFill>
                <a:srgbClr val="000000"/>
              </a:solidFill>
              <a:latin typeface="Arial"/>
              <a:ea typeface="Arial"/>
              <a:cs typeface="Arial"/>
              <a:sym typeface="Arial"/>
            </a:endParaRPr>
          </a:p>
        </p:txBody>
      </p:sp>
      <p:sp>
        <p:nvSpPr>
          <p:cNvPr id="1783" name="Google Shape;1783;p166"/>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The </a:t>
            </a:r>
            <a:r>
              <a:rPr b="0" i="0" lang="en-US" sz="7200" u="none" cap="none" strike="noStrike">
                <a:solidFill>
                  <a:schemeClr val="accent1"/>
                </a:solidFill>
                <a:latin typeface="Lato"/>
                <a:ea typeface="Lato"/>
                <a:cs typeface="Lato"/>
                <a:sym typeface="Lato"/>
              </a:rPr>
              <a:t>Adviser Toolkit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7" name="Shape 1787"/>
        <p:cNvGrpSpPr/>
        <p:nvPr/>
      </p:nvGrpSpPr>
      <p:grpSpPr>
        <a:xfrm>
          <a:off x="0" y="0"/>
          <a:ext cx="0" cy="0"/>
          <a:chOff x="0" y="0"/>
          <a:chExt cx="0" cy="0"/>
        </a:xfrm>
      </p:grpSpPr>
      <p:pic>
        <p:nvPicPr>
          <p:cNvPr id="1788" name="Google Shape;1788;p167"/>
          <p:cNvPicPr preferRelativeResize="0"/>
          <p:nvPr/>
        </p:nvPicPr>
        <p:blipFill rotWithShape="1">
          <a:blip r:embed="rId3">
            <a:alphaModFix/>
          </a:blip>
          <a:srcRect b="0" l="24385" r="0" t="0"/>
          <a:stretch/>
        </p:blipFill>
        <p:spPr>
          <a:xfrm flipH="1">
            <a:off x="5709724" y="0"/>
            <a:ext cx="18667925" cy="13716000"/>
          </a:xfrm>
          <a:prstGeom prst="rect">
            <a:avLst/>
          </a:prstGeom>
          <a:noFill/>
          <a:ln>
            <a:noFill/>
          </a:ln>
        </p:spPr>
      </p:pic>
      <p:sp>
        <p:nvSpPr>
          <p:cNvPr id="1789" name="Google Shape;1789;p167"/>
          <p:cNvSpPr/>
          <p:nvPr/>
        </p:nvSpPr>
        <p:spPr>
          <a:xfrm>
            <a:off x="3573354" y="0"/>
            <a:ext cx="134859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790" name="Google Shape;1790;p16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791" name="Google Shape;1791;p16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792" name="Google Shape;1792;p167"/>
          <p:cNvSpPr txBox="1"/>
          <p:nvPr/>
        </p:nvSpPr>
        <p:spPr>
          <a:xfrm>
            <a:off x="2662318" y="3183931"/>
            <a:ext cx="14695200" cy="7000800"/>
          </a:xfrm>
          <a:prstGeom prst="rect">
            <a:avLst/>
          </a:prstGeom>
          <a:noFill/>
          <a:ln>
            <a:noFill/>
          </a:ln>
        </p:spPr>
        <p:txBody>
          <a:bodyPr anchorCtr="0" anchor="t" bIns="0" lIns="0" spcFirstLastPara="1" rIns="0" wrap="square" tIns="0">
            <a:noAutofit/>
          </a:bodyPr>
          <a:lstStyle/>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5"/>
              </a:rPr>
              <a:t>Investment Strategy</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6"/>
              </a:rPr>
              <a:t>The Science of Investing</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7"/>
              </a:rPr>
              <a:t>Re-Weighting to Benchmark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8"/>
              </a:rPr>
              <a:t>Understanding Risk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9"/>
              </a:rPr>
              <a:t>Big Picture</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0"/>
              </a:rPr>
              <a:t>Does It Work?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1"/>
              </a:rPr>
              <a:t>What We Recommend!</a:t>
            </a:r>
            <a:endParaRPr b="0" i="0" sz="1400" u="none" cap="none" strike="noStrike">
              <a:solidFill>
                <a:srgbClr val="000000"/>
              </a:solidFill>
              <a:latin typeface="Arial"/>
              <a:ea typeface="Arial"/>
              <a:cs typeface="Arial"/>
              <a:sym typeface="Arial"/>
            </a:endParaRPr>
          </a:p>
        </p:txBody>
      </p:sp>
      <p:sp>
        <p:nvSpPr>
          <p:cNvPr id="1793" name="Google Shape;1793;p167"/>
          <p:cNvSpPr/>
          <p:nvPr/>
        </p:nvSpPr>
        <p:spPr>
          <a:xfrm>
            <a:off x="1411743" y="7017357"/>
            <a:ext cx="8222400" cy="12954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1794" name="Google Shape;1794;p167"/>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The </a:t>
            </a:r>
            <a:r>
              <a:rPr b="0" i="0" lang="en-US" sz="7200" u="none" cap="none" strike="noStrike">
                <a:solidFill>
                  <a:schemeClr val="accent1"/>
                </a:solidFill>
                <a:latin typeface="Lato"/>
                <a:ea typeface="Lato"/>
                <a:cs typeface="Lato"/>
                <a:sym typeface="Lato"/>
              </a:rPr>
              <a:t>Adviser Toolkit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9" name="Shape 1799"/>
        <p:cNvGrpSpPr/>
        <p:nvPr/>
      </p:nvGrpSpPr>
      <p:grpSpPr>
        <a:xfrm>
          <a:off x="0" y="0"/>
          <a:ext cx="0" cy="0"/>
          <a:chOff x="0" y="0"/>
          <a:chExt cx="0" cy="0"/>
        </a:xfrm>
      </p:grpSpPr>
      <p:pic>
        <p:nvPicPr>
          <p:cNvPr id="1800" name="Google Shape;1800;p168"/>
          <p:cNvPicPr preferRelativeResize="0"/>
          <p:nvPr>
            <p:ph idx="2" type="pic"/>
          </p:nvPr>
        </p:nvPicPr>
        <p:blipFill rotWithShape="1">
          <a:blip r:embed="rId3">
            <a:alphaModFix/>
          </a:blip>
          <a:srcRect b="0" l="14167" r="14167" t="0"/>
          <a:stretch/>
        </p:blipFill>
        <p:spPr>
          <a:xfrm>
            <a:off x="-3176" y="0"/>
            <a:ext cx="24377700" cy="13716000"/>
          </a:xfrm>
          <a:prstGeom prst="rect">
            <a:avLst/>
          </a:prstGeom>
          <a:noFill/>
          <a:ln>
            <a:noFill/>
          </a:ln>
        </p:spPr>
      </p:pic>
      <p:grpSp>
        <p:nvGrpSpPr>
          <p:cNvPr id="1801" name="Google Shape;1801;p168"/>
          <p:cNvGrpSpPr/>
          <p:nvPr/>
        </p:nvGrpSpPr>
        <p:grpSpPr>
          <a:xfrm>
            <a:off x="4096622" y="4731806"/>
            <a:ext cx="16177550" cy="3453900"/>
            <a:chOff x="5850886" y="5130997"/>
            <a:chExt cx="13038000" cy="3453900"/>
          </a:xfrm>
        </p:grpSpPr>
        <p:sp>
          <p:nvSpPr>
            <p:cNvPr id="1802" name="Google Shape;1802;p168"/>
            <p:cNvSpPr/>
            <p:nvPr/>
          </p:nvSpPr>
          <p:spPr>
            <a:xfrm flipH="1">
              <a:off x="5850886" y="5130997"/>
              <a:ext cx="13038000" cy="34539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Light"/>
                <a:ea typeface="Lato Light"/>
                <a:cs typeface="Lato Light"/>
                <a:sym typeface="Lato Light"/>
              </a:endParaRPr>
            </a:p>
          </p:txBody>
        </p:sp>
        <p:sp>
          <p:nvSpPr>
            <p:cNvPr id="1803" name="Google Shape;1803;p168"/>
            <p:cNvSpPr txBox="1"/>
            <p:nvPr/>
          </p:nvSpPr>
          <p:spPr>
            <a:xfrm>
              <a:off x="6251006" y="5607422"/>
              <a:ext cx="12237900" cy="2501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9600"/>
                <a:buFont typeface="Arial"/>
                <a:buNone/>
              </a:pPr>
              <a:r>
                <a:rPr b="1" i="1" lang="en-US" sz="9600" u="none" cap="none" strike="noStrike">
                  <a:solidFill>
                    <a:schemeClr val="lt1"/>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grpSp>
      <p:pic>
        <p:nvPicPr>
          <p:cNvPr id="1804" name="Google Shape;1804;p16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805" name="Google Shape;1805;p16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p61"/>
          <p:cNvPicPr preferRelativeResize="0"/>
          <p:nvPr/>
        </p:nvPicPr>
        <p:blipFill rotWithShape="1">
          <a:blip r:embed="rId3">
            <a:alphaModFix/>
          </a:blip>
          <a:srcRect b="3921" l="0" r="8005" t="0"/>
          <a:stretch/>
        </p:blipFill>
        <p:spPr>
          <a:xfrm>
            <a:off x="0" y="-1"/>
            <a:ext cx="24377652" cy="13711973"/>
          </a:xfrm>
          <a:prstGeom prst="rect">
            <a:avLst/>
          </a:prstGeom>
          <a:noFill/>
          <a:ln>
            <a:noFill/>
          </a:ln>
        </p:spPr>
      </p:pic>
      <p:sp>
        <p:nvSpPr>
          <p:cNvPr id="338" name="Google Shape;338;p61"/>
          <p:cNvSpPr/>
          <p:nvPr/>
        </p:nvSpPr>
        <p:spPr>
          <a:xfrm>
            <a:off x="0" y="0"/>
            <a:ext cx="24377649" cy="13716000"/>
          </a:xfrm>
          <a:prstGeom prst="rect">
            <a:avLst/>
          </a:prstGeom>
          <a:solidFill>
            <a:srgbClr val="0000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cxnSp>
        <p:nvCxnSpPr>
          <p:cNvPr id="339" name="Google Shape;339;p61"/>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340" name="Google Shape;340;p61"/>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341" name="Google Shape;341;p61"/>
          <p:cNvSpPr txBox="1"/>
          <p:nvPr/>
        </p:nvSpPr>
        <p:spPr>
          <a:xfrm>
            <a:off x="3547198" y="5526193"/>
            <a:ext cx="17283254" cy="1865126"/>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7200" u="none" cap="none" strike="noStrike">
                <a:solidFill>
                  <a:schemeClr val="lt1"/>
                </a:solidFill>
                <a:latin typeface="Lato"/>
                <a:ea typeface="Lato"/>
                <a:cs typeface="Lato"/>
                <a:sym typeface="Lato"/>
              </a:rPr>
              <a:t>This all stems from creating an amazing client review service</a:t>
            </a:r>
            <a:endParaRPr b="1" i="1" sz="6600" u="none" cap="none" strike="noStrike">
              <a:solidFill>
                <a:schemeClr val="lt1"/>
              </a:solidFill>
              <a:latin typeface="Lato"/>
              <a:ea typeface="Lato"/>
              <a:cs typeface="Lato"/>
              <a:sym typeface="Lato"/>
            </a:endParaRPr>
          </a:p>
        </p:txBody>
      </p:sp>
      <p:sp>
        <p:nvSpPr>
          <p:cNvPr id="342" name="Google Shape;342;p61"/>
          <p:cNvSpPr txBox="1"/>
          <p:nvPr/>
        </p:nvSpPr>
        <p:spPr>
          <a:xfrm>
            <a:off x="15820159" y="6773132"/>
            <a:ext cx="1968300" cy="36255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0" i="1" lang="en-US" sz="28700" u="none" cap="none" strike="noStrike">
                <a:solidFill>
                  <a:srgbClr val="C7C7C5"/>
                </a:solidFill>
                <a:latin typeface="Lato"/>
                <a:ea typeface="Lato"/>
                <a:cs typeface="Lato"/>
                <a:sym typeface="Lato"/>
              </a:rPr>
              <a:t>”</a:t>
            </a:r>
            <a:endParaRPr b="0" i="1" sz="23900" u="none" cap="none" strike="noStrike">
              <a:solidFill>
                <a:srgbClr val="C7C7C5"/>
              </a:solidFill>
              <a:latin typeface="Lato"/>
              <a:ea typeface="Lato"/>
              <a:cs typeface="Lato"/>
              <a:sym typeface="Lato"/>
            </a:endParaRPr>
          </a:p>
        </p:txBody>
      </p:sp>
      <p:sp>
        <p:nvSpPr>
          <p:cNvPr id="343" name="Google Shape;343;p61"/>
          <p:cNvSpPr txBox="1"/>
          <p:nvPr/>
        </p:nvSpPr>
        <p:spPr>
          <a:xfrm>
            <a:off x="2603710" y="4846074"/>
            <a:ext cx="1968291" cy="3625608"/>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0" i="1" lang="en-US" sz="28700" u="none" cap="none" strike="noStrike">
                <a:solidFill>
                  <a:srgbClr val="C7C7C5"/>
                </a:solidFill>
                <a:latin typeface="Lato"/>
                <a:ea typeface="Lato"/>
                <a:cs typeface="Lato"/>
                <a:sym typeface="Lato"/>
              </a:rPr>
              <a:t>“</a:t>
            </a:r>
            <a:endParaRPr b="0" i="1" sz="23900" u="none" cap="none" strike="noStrike">
              <a:solidFill>
                <a:srgbClr val="C7C7C5"/>
              </a:solidFill>
              <a:latin typeface="Lato"/>
              <a:ea typeface="Lato"/>
              <a:cs typeface="Lato"/>
              <a:sym typeface="Lato"/>
            </a:endParaRPr>
          </a:p>
        </p:txBody>
      </p:sp>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9" name="Shape 1809"/>
        <p:cNvGrpSpPr/>
        <p:nvPr/>
      </p:nvGrpSpPr>
      <p:grpSpPr>
        <a:xfrm>
          <a:off x="0" y="0"/>
          <a:ext cx="0" cy="0"/>
          <a:chOff x="0" y="0"/>
          <a:chExt cx="0" cy="0"/>
        </a:xfrm>
      </p:grpSpPr>
      <p:sp>
        <p:nvSpPr>
          <p:cNvPr id="1810" name="Google Shape;1810;p169"/>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Remember the Parameters ?</a:t>
            </a:r>
            <a:endParaRPr b="0" i="0" sz="1400" u="none" cap="none" strike="noStrike">
              <a:solidFill>
                <a:srgbClr val="000000"/>
              </a:solidFill>
              <a:latin typeface="Arial"/>
              <a:ea typeface="Arial"/>
              <a:cs typeface="Arial"/>
              <a:sym typeface="Arial"/>
            </a:endParaRPr>
          </a:p>
        </p:txBody>
      </p:sp>
      <p:pic>
        <p:nvPicPr>
          <p:cNvPr id="1811" name="Google Shape;1811;p169"/>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1812" name="Google Shape;1812;p16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813" name="Google Shape;1813;p169"/>
          <p:cNvGrpSpPr/>
          <p:nvPr/>
        </p:nvGrpSpPr>
        <p:grpSpPr>
          <a:xfrm>
            <a:off x="3228073" y="3200606"/>
            <a:ext cx="4876800" cy="5229526"/>
            <a:chOff x="228600" y="2211387"/>
            <a:chExt cx="2438400" cy="2614763"/>
          </a:xfrm>
        </p:grpSpPr>
        <p:sp>
          <p:nvSpPr>
            <p:cNvPr id="1814" name="Google Shape;1814;p169"/>
            <p:cNvSpPr txBox="1"/>
            <p:nvPr/>
          </p:nvSpPr>
          <p:spPr>
            <a:xfrm>
              <a:off x="228600" y="2951162"/>
              <a:ext cx="2438400" cy="7413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15" name="Google Shape;1815;p169"/>
            <p:cNvSpPr txBox="1"/>
            <p:nvPr/>
          </p:nvSpPr>
          <p:spPr>
            <a:xfrm>
              <a:off x="228600" y="3702050"/>
              <a:ext cx="2438400" cy="11241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16" name="Google Shape;1816;p169"/>
            <p:cNvSpPr txBox="1"/>
            <p:nvPr/>
          </p:nvSpPr>
          <p:spPr>
            <a:xfrm>
              <a:off x="228600" y="2211387"/>
              <a:ext cx="2438400" cy="7398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17" name="Google Shape;1817;p169"/>
            <p:cNvSpPr txBox="1"/>
            <p:nvPr/>
          </p:nvSpPr>
          <p:spPr>
            <a:xfrm>
              <a:off x="257175" y="2230437"/>
              <a:ext cx="2341500" cy="7620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INVESTMENT </a:t>
              </a:r>
              <a:endParaRPr b="0" i="0" sz="2800" u="none" cap="none" strike="noStrike">
                <a:solidFill>
                  <a:schemeClr val="l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TYPES</a:t>
              </a:r>
              <a:endParaRPr b="0" i="0" sz="2800" u="none" cap="none" strike="noStrike">
                <a:solidFill>
                  <a:schemeClr val="lt2"/>
                </a:solidFill>
                <a:latin typeface="Lato"/>
                <a:ea typeface="Lato"/>
                <a:cs typeface="Lato"/>
                <a:sym typeface="Lato"/>
              </a:endParaRPr>
            </a:p>
          </p:txBody>
        </p:sp>
      </p:grpSp>
      <p:grpSp>
        <p:nvGrpSpPr>
          <p:cNvPr id="1818" name="Google Shape;1818;p169"/>
          <p:cNvGrpSpPr/>
          <p:nvPr/>
        </p:nvGrpSpPr>
        <p:grpSpPr>
          <a:xfrm>
            <a:off x="8142951" y="3197432"/>
            <a:ext cx="12487321" cy="5219774"/>
            <a:chOff x="2686050" y="2209800"/>
            <a:chExt cx="6242100" cy="2609887"/>
          </a:xfrm>
        </p:grpSpPr>
        <p:grpSp>
          <p:nvGrpSpPr>
            <p:cNvPr id="1819" name="Google Shape;1819;p169"/>
            <p:cNvGrpSpPr/>
            <p:nvPr/>
          </p:nvGrpSpPr>
          <p:grpSpPr>
            <a:xfrm>
              <a:off x="2686050" y="2209800"/>
              <a:ext cx="6242100" cy="2609887"/>
              <a:chOff x="2686050" y="2209800"/>
              <a:chExt cx="6242100" cy="2609887"/>
            </a:xfrm>
          </p:grpSpPr>
          <p:grpSp>
            <p:nvGrpSpPr>
              <p:cNvPr id="1820" name="Google Shape;1820;p169"/>
              <p:cNvGrpSpPr/>
              <p:nvPr/>
            </p:nvGrpSpPr>
            <p:grpSpPr>
              <a:xfrm>
                <a:off x="2689193" y="2209800"/>
                <a:ext cx="6232299" cy="754037"/>
                <a:chOff x="2689193" y="2209800"/>
                <a:chExt cx="6232299" cy="754037"/>
              </a:xfrm>
            </p:grpSpPr>
            <p:sp>
              <p:nvSpPr>
                <p:cNvPr id="1821" name="Google Shape;1821;p169"/>
                <p:cNvSpPr txBox="1"/>
                <p:nvPr/>
              </p:nvSpPr>
              <p:spPr>
                <a:xfrm>
                  <a:off x="2689225" y="2209800"/>
                  <a:ext cx="6227700" cy="4365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INVESTOR PROFILE</a:t>
                  </a:r>
                  <a:endParaRPr b="0" i="0" sz="2800" u="none" cap="none" strike="noStrike">
                    <a:solidFill>
                      <a:schemeClr val="lt2"/>
                    </a:solidFill>
                    <a:latin typeface="Lato"/>
                    <a:ea typeface="Lato"/>
                    <a:cs typeface="Lato"/>
                    <a:sym typeface="Lato"/>
                  </a:endParaRPr>
                </a:p>
              </p:txBody>
            </p:sp>
            <p:grpSp>
              <p:nvGrpSpPr>
                <p:cNvPr id="1822" name="Google Shape;1822;p169"/>
                <p:cNvGrpSpPr/>
                <p:nvPr/>
              </p:nvGrpSpPr>
              <p:grpSpPr>
                <a:xfrm>
                  <a:off x="2689193" y="2636837"/>
                  <a:ext cx="6232299" cy="327000"/>
                  <a:chOff x="1447800" y="3810000"/>
                  <a:chExt cx="6211800" cy="327000"/>
                </a:xfrm>
              </p:grpSpPr>
              <p:sp>
                <p:nvSpPr>
                  <p:cNvPr id="1823" name="Google Shape;1823;p169"/>
                  <p:cNvSpPr txBox="1"/>
                  <p:nvPr/>
                </p:nvSpPr>
                <p:spPr>
                  <a:xfrm>
                    <a:off x="1447800" y="3810000"/>
                    <a:ext cx="6211800" cy="3270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1824" name="Google Shape;1824;p169"/>
                  <p:cNvCxnSpPr/>
                  <p:nvPr/>
                </p:nvCxnSpPr>
                <p:spPr>
                  <a:xfrm rot="10800000">
                    <a:off x="3429000" y="3810000"/>
                    <a:ext cx="0" cy="304800"/>
                  </a:xfrm>
                  <a:prstGeom prst="straightConnector1">
                    <a:avLst/>
                  </a:prstGeom>
                  <a:noFill/>
                  <a:ln cap="flat" cmpd="sng" w="9525">
                    <a:solidFill>
                      <a:schemeClr val="lt1"/>
                    </a:solidFill>
                    <a:prstDash val="solid"/>
                    <a:miter lim="8000"/>
                    <a:headEnd len="sm" w="sm" type="none"/>
                    <a:tailEnd len="sm" w="sm" type="none"/>
                  </a:ln>
                </p:spPr>
              </p:cxnSp>
              <p:cxnSp>
                <p:nvCxnSpPr>
                  <p:cNvPr id="1825" name="Google Shape;1825;p169"/>
                  <p:cNvCxnSpPr/>
                  <p:nvPr/>
                </p:nvCxnSpPr>
                <p:spPr>
                  <a:xfrm rot="10800000">
                    <a:off x="5562600" y="3810000"/>
                    <a:ext cx="0" cy="304800"/>
                  </a:xfrm>
                  <a:prstGeom prst="straightConnector1">
                    <a:avLst/>
                  </a:prstGeom>
                  <a:noFill/>
                  <a:ln cap="flat" cmpd="sng" w="9525">
                    <a:solidFill>
                      <a:schemeClr val="lt1"/>
                    </a:solidFill>
                    <a:prstDash val="solid"/>
                    <a:miter lim="8000"/>
                    <a:headEnd len="sm" w="sm" type="none"/>
                    <a:tailEnd len="sm" w="sm" type="none"/>
                  </a:ln>
                </p:spPr>
              </p:cxnSp>
            </p:grpSp>
          </p:grpSp>
          <p:sp>
            <p:nvSpPr>
              <p:cNvPr id="1826" name="Google Shape;1826;p169"/>
              <p:cNvSpPr txBox="1"/>
              <p:nvPr/>
            </p:nvSpPr>
            <p:spPr>
              <a:xfrm>
                <a:off x="2686050" y="2947987"/>
                <a:ext cx="6242100" cy="18717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grpSp>
        <p:cxnSp>
          <p:nvCxnSpPr>
            <p:cNvPr id="1827" name="Google Shape;1827;p169"/>
            <p:cNvCxnSpPr/>
            <p:nvPr/>
          </p:nvCxnSpPr>
          <p:spPr>
            <a:xfrm>
              <a:off x="4676775" y="2962275"/>
              <a:ext cx="0" cy="1828800"/>
            </a:xfrm>
            <a:prstGeom prst="straightConnector1">
              <a:avLst/>
            </a:prstGeom>
            <a:noFill/>
            <a:ln cap="flat" cmpd="sng" w="38100">
              <a:solidFill>
                <a:schemeClr val="lt1"/>
              </a:solidFill>
              <a:prstDash val="solid"/>
              <a:miter lim="8000"/>
              <a:headEnd len="sm" w="sm" type="none"/>
              <a:tailEnd len="sm" w="sm" type="none"/>
            </a:ln>
          </p:spPr>
        </p:cxnSp>
        <p:cxnSp>
          <p:nvCxnSpPr>
            <p:cNvPr id="1828" name="Google Shape;1828;p169"/>
            <p:cNvCxnSpPr/>
            <p:nvPr/>
          </p:nvCxnSpPr>
          <p:spPr>
            <a:xfrm>
              <a:off x="6819900" y="2962275"/>
              <a:ext cx="0" cy="1828800"/>
            </a:xfrm>
            <a:prstGeom prst="straightConnector1">
              <a:avLst/>
            </a:prstGeom>
            <a:noFill/>
            <a:ln cap="flat" cmpd="sng" w="38100">
              <a:solidFill>
                <a:schemeClr val="lt1"/>
              </a:solidFill>
              <a:prstDash val="solid"/>
              <a:miter lim="8000"/>
              <a:headEnd len="sm" w="sm" type="none"/>
              <a:tailEnd len="sm" w="sm" type="none"/>
            </a:ln>
          </p:spPr>
        </p:cxnSp>
      </p:grpSp>
      <p:grpSp>
        <p:nvGrpSpPr>
          <p:cNvPr id="1829" name="Google Shape;1829;p169"/>
          <p:cNvGrpSpPr/>
          <p:nvPr/>
        </p:nvGrpSpPr>
        <p:grpSpPr>
          <a:xfrm>
            <a:off x="3228073" y="8379032"/>
            <a:ext cx="4895850" cy="2600050"/>
            <a:chOff x="228600" y="4800600"/>
            <a:chExt cx="2447925" cy="1300025"/>
          </a:xfrm>
        </p:grpSpPr>
        <p:sp>
          <p:nvSpPr>
            <p:cNvPr id="1830" name="Google Shape;1830;p169"/>
            <p:cNvSpPr txBox="1"/>
            <p:nvPr/>
          </p:nvSpPr>
          <p:spPr>
            <a:xfrm>
              <a:off x="228600" y="5254625"/>
              <a:ext cx="2438400" cy="846000"/>
            </a:xfrm>
            <a:prstGeom prst="rect">
              <a:avLst/>
            </a:prstGeom>
            <a:solidFill>
              <a:srgbClr val="33CCCC">
                <a:alpha val="49020"/>
              </a:srgbClr>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31" name="Google Shape;1831;p169"/>
            <p:cNvSpPr txBox="1"/>
            <p:nvPr/>
          </p:nvSpPr>
          <p:spPr>
            <a:xfrm>
              <a:off x="228600" y="4800600"/>
              <a:ext cx="2438400" cy="4572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32" name="Google Shape;1832;p169"/>
            <p:cNvSpPr txBox="1"/>
            <p:nvPr/>
          </p:nvSpPr>
          <p:spPr>
            <a:xfrm>
              <a:off x="334963" y="4829626"/>
              <a:ext cx="2341500" cy="3969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EXPECTATIONS</a:t>
              </a:r>
              <a:endParaRPr b="0" i="0" sz="2800" u="none" cap="none" strike="noStrike">
                <a:solidFill>
                  <a:schemeClr val="accent5"/>
                </a:solidFill>
                <a:latin typeface="Lato"/>
                <a:ea typeface="Lato"/>
                <a:cs typeface="Lato"/>
                <a:sym typeface="Lato"/>
              </a:endParaRPr>
            </a:p>
          </p:txBody>
        </p:sp>
        <p:cxnSp>
          <p:nvCxnSpPr>
            <p:cNvPr id="1833" name="Google Shape;1833;p169"/>
            <p:cNvCxnSpPr/>
            <p:nvPr/>
          </p:nvCxnSpPr>
          <p:spPr>
            <a:xfrm>
              <a:off x="238125" y="5648325"/>
              <a:ext cx="2438400" cy="0"/>
            </a:xfrm>
            <a:prstGeom prst="straightConnector1">
              <a:avLst/>
            </a:prstGeom>
            <a:noFill/>
            <a:ln cap="flat" cmpd="sng" w="9525">
              <a:solidFill>
                <a:schemeClr val="lt1"/>
              </a:solidFill>
              <a:prstDash val="solid"/>
              <a:miter lim="8000"/>
              <a:headEnd len="sm" w="sm" type="none"/>
              <a:tailEnd len="sm" w="sm" type="none"/>
            </a:ln>
          </p:spPr>
        </p:cxnSp>
      </p:grpSp>
      <p:grpSp>
        <p:nvGrpSpPr>
          <p:cNvPr id="1834" name="Google Shape;1834;p169"/>
          <p:cNvGrpSpPr/>
          <p:nvPr/>
        </p:nvGrpSpPr>
        <p:grpSpPr>
          <a:xfrm>
            <a:off x="8104853" y="8410782"/>
            <a:ext cx="12531770" cy="2610000"/>
            <a:chOff x="2652718" y="4816475"/>
            <a:chExt cx="6264319" cy="1305000"/>
          </a:xfrm>
        </p:grpSpPr>
        <p:sp>
          <p:nvSpPr>
            <p:cNvPr id="1835" name="Google Shape;1835;p169"/>
            <p:cNvSpPr txBox="1"/>
            <p:nvPr/>
          </p:nvSpPr>
          <p:spPr>
            <a:xfrm>
              <a:off x="2652718" y="4816475"/>
              <a:ext cx="6264300" cy="4365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RETURNS</a:t>
              </a:r>
              <a:endParaRPr b="0" i="0" sz="2800" u="none" cap="none" strike="noStrike">
                <a:solidFill>
                  <a:schemeClr val="accent5"/>
                </a:solidFill>
                <a:latin typeface="Lato"/>
                <a:ea typeface="Lato"/>
                <a:cs typeface="Lato"/>
                <a:sym typeface="Lato"/>
              </a:endParaRPr>
            </a:p>
          </p:txBody>
        </p:sp>
        <p:sp>
          <p:nvSpPr>
            <p:cNvPr id="1836" name="Google Shape;1836;p169"/>
            <p:cNvSpPr txBox="1"/>
            <p:nvPr/>
          </p:nvSpPr>
          <p:spPr>
            <a:xfrm>
              <a:off x="2674937" y="5259387"/>
              <a:ext cx="6242100" cy="8526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1837" name="Google Shape;1837;p169"/>
            <p:cNvCxnSpPr/>
            <p:nvPr/>
          </p:nvCxnSpPr>
          <p:spPr>
            <a:xfrm>
              <a:off x="4656137" y="5273675"/>
              <a:ext cx="1500" cy="819300"/>
            </a:xfrm>
            <a:prstGeom prst="straightConnector1">
              <a:avLst/>
            </a:prstGeom>
            <a:noFill/>
            <a:ln cap="flat" cmpd="sng" w="38100">
              <a:solidFill>
                <a:schemeClr val="lt1"/>
              </a:solidFill>
              <a:prstDash val="solid"/>
              <a:miter lim="8000"/>
              <a:headEnd len="sm" w="sm" type="none"/>
              <a:tailEnd len="sm" w="sm" type="none"/>
            </a:ln>
          </p:spPr>
        </p:cxnSp>
        <p:cxnSp>
          <p:nvCxnSpPr>
            <p:cNvPr id="1838" name="Google Shape;1838;p169"/>
            <p:cNvCxnSpPr/>
            <p:nvPr/>
          </p:nvCxnSpPr>
          <p:spPr>
            <a:xfrm flipH="1">
              <a:off x="6808874" y="5273675"/>
              <a:ext cx="1500" cy="847800"/>
            </a:xfrm>
            <a:prstGeom prst="straightConnector1">
              <a:avLst/>
            </a:prstGeom>
            <a:noFill/>
            <a:ln cap="flat" cmpd="sng" w="38100">
              <a:solidFill>
                <a:schemeClr val="lt1"/>
              </a:solidFill>
              <a:prstDash val="solid"/>
              <a:miter lim="8000"/>
              <a:headEnd len="sm" w="sm" type="none"/>
              <a:tailEnd len="sm" w="sm" type="none"/>
            </a:ln>
          </p:spPr>
        </p:cxnSp>
      </p:grpSp>
      <p:sp>
        <p:nvSpPr>
          <p:cNvPr id="1839" name="Google Shape;1839;p169"/>
          <p:cNvSpPr txBox="1"/>
          <p:nvPr/>
        </p:nvSpPr>
        <p:spPr>
          <a:xfrm>
            <a:off x="3436842" y="4681744"/>
            <a:ext cx="4724400" cy="1558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Cash</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Fixed Interest</a:t>
            </a:r>
            <a:endParaRPr b="0" i="0" sz="2800" u="none" cap="none" strike="noStrike">
              <a:solidFill>
                <a:schemeClr val="accent5"/>
              </a:solidFill>
              <a:latin typeface="Lato"/>
              <a:ea typeface="Lato"/>
              <a:cs typeface="Lato"/>
              <a:sym typeface="Lato"/>
            </a:endParaRPr>
          </a:p>
        </p:txBody>
      </p:sp>
      <p:sp>
        <p:nvSpPr>
          <p:cNvPr id="1840" name="Google Shape;1840;p169"/>
          <p:cNvSpPr txBox="1"/>
          <p:nvPr/>
        </p:nvSpPr>
        <p:spPr>
          <a:xfrm>
            <a:off x="3436573" y="6112084"/>
            <a:ext cx="4876800" cy="23844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Property Trusts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Aust. Shares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Int. Shares</a:t>
            </a:r>
            <a:endParaRPr b="0" i="0" sz="2800" u="none" cap="none" strike="noStrike">
              <a:solidFill>
                <a:schemeClr val="accent5"/>
              </a:solidFill>
              <a:latin typeface="Lato"/>
              <a:ea typeface="Lato"/>
              <a:cs typeface="Lato"/>
              <a:sym typeface="Lato"/>
            </a:endParaRPr>
          </a:p>
        </p:txBody>
      </p:sp>
      <p:sp>
        <p:nvSpPr>
          <p:cNvPr id="1841" name="Google Shape;1841;p169"/>
          <p:cNvSpPr txBox="1"/>
          <p:nvPr/>
        </p:nvSpPr>
        <p:spPr>
          <a:xfrm>
            <a:off x="8295373" y="3994097"/>
            <a:ext cx="39750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CONSERVATIVE</a:t>
            </a:r>
            <a:endParaRPr b="0" i="0" sz="2800" u="none" cap="none" strike="noStrike">
              <a:solidFill>
                <a:schemeClr val="accent5"/>
              </a:solidFill>
              <a:latin typeface="Lato"/>
              <a:ea typeface="Lato"/>
              <a:cs typeface="Lato"/>
              <a:sym typeface="Lato"/>
            </a:endParaRPr>
          </a:p>
        </p:txBody>
      </p:sp>
      <p:sp>
        <p:nvSpPr>
          <p:cNvPr id="1842" name="Google Shape;1842;p169"/>
          <p:cNvSpPr txBox="1"/>
          <p:nvPr/>
        </p:nvSpPr>
        <p:spPr>
          <a:xfrm>
            <a:off x="13019773" y="3994097"/>
            <a:ext cx="29337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BALANCED</a:t>
            </a:r>
            <a:endParaRPr b="0" i="0" sz="2800" u="none" cap="none" strike="noStrike">
              <a:solidFill>
                <a:schemeClr val="accent5"/>
              </a:solidFill>
              <a:latin typeface="Lato"/>
              <a:ea typeface="Lato"/>
              <a:cs typeface="Lato"/>
              <a:sym typeface="Lato"/>
            </a:endParaRPr>
          </a:p>
        </p:txBody>
      </p:sp>
      <p:sp>
        <p:nvSpPr>
          <p:cNvPr id="1843" name="Google Shape;1843;p169"/>
          <p:cNvSpPr txBox="1"/>
          <p:nvPr/>
        </p:nvSpPr>
        <p:spPr>
          <a:xfrm>
            <a:off x="17134573" y="3994097"/>
            <a:ext cx="33909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AGGRESSIVE</a:t>
            </a:r>
            <a:endParaRPr b="0" i="0" sz="2800" u="none" cap="none" strike="noStrike">
              <a:solidFill>
                <a:schemeClr val="accent5"/>
              </a:solidFill>
              <a:latin typeface="Lato"/>
              <a:ea typeface="Lato"/>
              <a:cs typeface="Lato"/>
              <a:sym typeface="Lato"/>
            </a:endParaRPr>
          </a:p>
        </p:txBody>
      </p:sp>
      <p:sp>
        <p:nvSpPr>
          <p:cNvPr id="1844" name="Google Shape;1844;p169"/>
          <p:cNvSpPr txBox="1"/>
          <p:nvPr/>
        </p:nvSpPr>
        <p:spPr>
          <a:xfrm>
            <a:off x="3456673" y="9273481"/>
            <a:ext cx="4546500" cy="793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Negative Returns</a:t>
            </a:r>
            <a:endParaRPr b="0" i="0" sz="2800" u="none" cap="none" strike="noStrike">
              <a:solidFill>
                <a:schemeClr val="accent5"/>
              </a:solidFill>
              <a:latin typeface="Lato"/>
              <a:ea typeface="Lato"/>
              <a:cs typeface="Lato"/>
              <a:sym typeface="Lato"/>
            </a:endParaRPr>
          </a:p>
        </p:txBody>
      </p:sp>
      <p:sp>
        <p:nvSpPr>
          <p:cNvPr id="1845" name="Google Shape;1845;p169"/>
          <p:cNvSpPr txBox="1"/>
          <p:nvPr/>
        </p:nvSpPr>
        <p:spPr>
          <a:xfrm>
            <a:off x="3456673" y="10144332"/>
            <a:ext cx="2324100" cy="7335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Earnings</a:t>
            </a:r>
            <a:endParaRPr b="0" i="0" sz="2800" u="none" cap="none" strike="noStrike">
              <a:solidFill>
                <a:schemeClr val="accent5"/>
              </a:solidFill>
              <a:latin typeface="Lato"/>
              <a:ea typeface="Lato"/>
              <a:cs typeface="Lato"/>
              <a:sym typeface="Lato"/>
            </a:endParaRPr>
          </a:p>
        </p:txBody>
      </p:sp>
      <p:sp>
        <p:nvSpPr>
          <p:cNvPr id="1846" name="Google Shape;1846;p169"/>
          <p:cNvSpPr txBox="1"/>
          <p:nvPr/>
        </p:nvSpPr>
        <p:spPr>
          <a:xfrm>
            <a:off x="9171673" y="50262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1847" name="Google Shape;1847;p169"/>
          <p:cNvSpPr txBox="1"/>
          <p:nvPr/>
        </p:nvSpPr>
        <p:spPr>
          <a:xfrm>
            <a:off x="91716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1848" name="Google Shape;1848;p169"/>
          <p:cNvSpPr txBox="1"/>
          <p:nvPr/>
        </p:nvSpPr>
        <p:spPr>
          <a:xfrm>
            <a:off x="13438873" y="5178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1849" name="Google Shape;1849;p169"/>
          <p:cNvSpPr txBox="1"/>
          <p:nvPr/>
        </p:nvSpPr>
        <p:spPr>
          <a:xfrm>
            <a:off x="132864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1850" name="Google Shape;1850;p169"/>
          <p:cNvSpPr txBox="1"/>
          <p:nvPr/>
        </p:nvSpPr>
        <p:spPr>
          <a:xfrm>
            <a:off x="17858473" y="5178632"/>
            <a:ext cx="12828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0%</a:t>
            </a:r>
            <a:endParaRPr b="0" i="0" sz="2800" u="none" cap="none" strike="noStrike">
              <a:solidFill>
                <a:schemeClr val="accent5"/>
              </a:solidFill>
              <a:latin typeface="Lato"/>
              <a:ea typeface="Lato"/>
              <a:cs typeface="Lato"/>
              <a:sym typeface="Lato"/>
            </a:endParaRPr>
          </a:p>
        </p:txBody>
      </p:sp>
      <p:sp>
        <p:nvSpPr>
          <p:cNvPr id="1851" name="Google Shape;1851;p169"/>
          <p:cNvSpPr txBox="1"/>
          <p:nvPr/>
        </p:nvSpPr>
        <p:spPr>
          <a:xfrm>
            <a:off x="17401273" y="6702632"/>
            <a:ext cx="18924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100%</a:t>
            </a:r>
            <a:endParaRPr b="0" i="0" sz="2800" u="none" cap="none" strike="noStrike">
              <a:solidFill>
                <a:schemeClr val="accent5"/>
              </a:solidFill>
              <a:latin typeface="Lato"/>
              <a:ea typeface="Lato"/>
              <a:cs typeface="Lato"/>
              <a:sym typeface="Lato"/>
            </a:endParaRPr>
          </a:p>
        </p:txBody>
      </p:sp>
      <p:sp>
        <p:nvSpPr>
          <p:cNvPr id="1852" name="Google Shape;1852;p169"/>
          <p:cNvSpPr txBox="1"/>
          <p:nvPr/>
        </p:nvSpPr>
        <p:spPr>
          <a:xfrm>
            <a:off x="8714473" y="9445832"/>
            <a:ext cx="26034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18 yrs</a:t>
            </a:r>
            <a:endParaRPr b="0" i="0" sz="2800" u="none" cap="none" strike="noStrike">
              <a:solidFill>
                <a:schemeClr val="accent5"/>
              </a:solidFill>
              <a:latin typeface="Lato"/>
              <a:ea typeface="Lato"/>
              <a:cs typeface="Lato"/>
              <a:sym typeface="Lato"/>
            </a:endParaRPr>
          </a:p>
        </p:txBody>
      </p:sp>
      <p:sp>
        <p:nvSpPr>
          <p:cNvPr id="1853" name="Google Shape;1853;p169"/>
          <p:cNvSpPr txBox="1"/>
          <p:nvPr/>
        </p:nvSpPr>
        <p:spPr>
          <a:xfrm>
            <a:off x="8409673" y="10207832"/>
            <a:ext cx="36702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-7.6%  to 35.7%</a:t>
            </a:r>
            <a:endParaRPr b="0" i="0" sz="2800" u="none" cap="none" strike="noStrike">
              <a:solidFill>
                <a:schemeClr val="accent5"/>
              </a:solidFill>
              <a:latin typeface="Lato"/>
              <a:ea typeface="Lato"/>
              <a:cs typeface="Lato"/>
              <a:sym typeface="Lato"/>
            </a:endParaRPr>
          </a:p>
        </p:txBody>
      </p:sp>
      <p:sp>
        <p:nvSpPr>
          <p:cNvPr id="1854" name="Google Shape;1854;p169"/>
          <p:cNvSpPr txBox="1"/>
          <p:nvPr/>
        </p:nvSpPr>
        <p:spPr>
          <a:xfrm>
            <a:off x="13134073" y="94458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7 yrs</a:t>
            </a:r>
            <a:endParaRPr b="0" i="0" sz="2800" u="none" cap="none" strike="noStrike">
              <a:solidFill>
                <a:schemeClr val="accent5"/>
              </a:solidFill>
              <a:latin typeface="Lato"/>
              <a:ea typeface="Lato"/>
              <a:cs typeface="Lato"/>
              <a:sym typeface="Lato"/>
            </a:endParaRPr>
          </a:p>
        </p:txBody>
      </p:sp>
      <p:sp>
        <p:nvSpPr>
          <p:cNvPr id="1855" name="Google Shape;1855;p169"/>
          <p:cNvSpPr txBox="1"/>
          <p:nvPr/>
        </p:nvSpPr>
        <p:spPr>
          <a:xfrm>
            <a:off x="12372073" y="102078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-23.7%  to 44.6%</a:t>
            </a:r>
            <a:endParaRPr b="0" i="0" sz="2800" u="none" cap="none" strike="noStrike">
              <a:solidFill>
                <a:schemeClr val="accent5"/>
              </a:solidFill>
              <a:latin typeface="Lato"/>
              <a:ea typeface="Lato"/>
              <a:cs typeface="Lato"/>
              <a:sym typeface="Lato"/>
            </a:endParaRPr>
          </a:p>
        </p:txBody>
      </p:sp>
      <p:sp>
        <p:nvSpPr>
          <p:cNvPr id="1856" name="Google Shape;1856;p169"/>
          <p:cNvSpPr txBox="1"/>
          <p:nvPr/>
        </p:nvSpPr>
        <p:spPr>
          <a:xfrm>
            <a:off x="17248873" y="94966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5 yrs</a:t>
            </a:r>
            <a:endParaRPr b="0" i="0" sz="2800" u="none" cap="none" strike="noStrike">
              <a:solidFill>
                <a:schemeClr val="accent5"/>
              </a:solidFill>
              <a:latin typeface="Lato"/>
              <a:ea typeface="Lato"/>
              <a:cs typeface="Lato"/>
              <a:sym typeface="Lato"/>
            </a:endParaRPr>
          </a:p>
        </p:txBody>
      </p:sp>
      <p:sp>
        <p:nvSpPr>
          <p:cNvPr id="1857" name="Google Shape;1857;p169"/>
          <p:cNvSpPr txBox="1"/>
          <p:nvPr/>
        </p:nvSpPr>
        <p:spPr>
          <a:xfrm>
            <a:off x="16944073" y="102586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-34.1%  to 56.6%</a:t>
            </a:r>
            <a:endParaRPr b="0" i="0" sz="2800" u="none" cap="none" strike="noStrike">
              <a:solidFill>
                <a:schemeClr val="accent5"/>
              </a:solidFill>
              <a:latin typeface="Lato"/>
              <a:ea typeface="Lato"/>
              <a:cs typeface="Lato"/>
              <a:sym typeface="Lato"/>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1" name="Shape 1861"/>
        <p:cNvGrpSpPr/>
        <p:nvPr/>
      </p:nvGrpSpPr>
      <p:grpSpPr>
        <a:xfrm>
          <a:off x="0" y="0"/>
          <a:ext cx="0" cy="0"/>
          <a:chOff x="0" y="0"/>
          <a:chExt cx="0" cy="0"/>
        </a:xfrm>
      </p:grpSpPr>
      <p:sp>
        <p:nvSpPr>
          <p:cNvPr id="1862" name="Google Shape;1862;p170"/>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Remember the Parameters ?</a:t>
            </a:r>
            <a:endParaRPr b="0" i="0" sz="1400" u="none" cap="none" strike="noStrike">
              <a:solidFill>
                <a:srgbClr val="000000"/>
              </a:solidFill>
              <a:latin typeface="Arial"/>
              <a:ea typeface="Arial"/>
              <a:cs typeface="Arial"/>
              <a:sym typeface="Arial"/>
            </a:endParaRPr>
          </a:p>
        </p:txBody>
      </p:sp>
      <p:pic>
        <p:nvPicPr>
          <p:cNvPr id="1863" name="Google Shape;1863;p170"/>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1864" name="Google Shape;1864;p17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865" name="Google Shape;1865;p170"/>
          <p:cNvGrpSpPr/>
          <p:nvPr/>
        </p:nvGrpSpPr>
        <p:grpSpPr>
          <a:xfrm>
            <a:off x="3228073" y="3200606"/>
            <a:ext cx="4876800" cy="5229526"/>
            <a:chOff x="228600" y="2211387"/>
            <a:chExt cx="2438400" cy="2614763"/>
          </a:xfrm>
        </p:grpSpPr>
        <p:sp>
          <p:nvSpPr>
            <p:cNvPr id="1866" name="Google Shape;1866;p170"/>
            <p:cNvSpPr txBox="1"/>
            <p:nvPr/>
          </p:nvSpPr>
          <p:spPr>
            <a:xfrm>
              <a:off x="228600" y="2951162"/>
              <a:ext cx="2438400" cy="7413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67" name="Google Shape;1867;p170"/>
            <p:cNvSpPr txBox="1"/>
            <p:nvPr/>
          </p:nvSpPr>
          <p:spPr>
            <a:xfrm>
              <a:off x="228600" y="3702050"/>
              <a:ext cx="2438400" cy="11241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68" name="Google Shape;1868;p170"/>
            <p:cNvSpPr txBox="1"/>
            <p:nvPr/>
          </p:nvSpPr>
          <p:spPr>
            <a:xfrm>
              <a:off x="228600" y="2211387"/>
              <a:ext cx="2438400" cy="7398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69" name="Google Shape;1869;p170"/>
            <p:cNvSpPr txBox="1"/>
            <p:nvPr/>
          </p:nvSpPr>
          <p:spPr>
            <a:xfrm>
              <a:off x="257175" y="2230437"/>
              <a:ext cx="2341500" cy="7620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INVESTMENT </a:t>
              </a:r>
              <a:endParaRPr b="0" i="0" sz="2800" u="none" cap="none" strike="noStrike">
                <a:solidFill>
                  <a:schemeClr val="l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TYPES</a:t>
              </a:r>
              <a:endParaRPr b="0" i="0" sz="2800" u="none" cap="none" strike="noStrike">
                <a:solidFill>
                  <a:schemeClr val="lt2"/>
                </a:solidFill>
                <a:latin typeface="Lato"/>
                <a:ea typeface="Lato"/>
                <a:cs typeface="Lato"/>
                <a:sym typeface="Lato"/>
              </a:endParaRPr>
            </a:p>
          </p:txBody>
        </p:sp>
      </p:grpSp>
      <p:grpSp>
        <p:nvGrpSpPr>
          <p:cNvPr id="1870" name="Google Shape;1870;p170"/>
          <p:cNvGrpSpPr/>
          <p:nvPr/>
        </p:nvGrpSpPr>
        <p:grpSpPr>
          <a:xfrm>
            <a:off x="8142951" y="3197432"/>
            <a:ext cx="12487321" cy="5219774"/>
            <a:chOff x="2686050" y="2209800"/>
            <a:chExt cx="6242100" cy="2609887"/>
          </a:xfrm>
        </p:grpSpPr>
        <p:grpSp>
          <p:nvGrpSpPr>
            <p:cNvPr id="1871" name="Google Shape;1871;p170"/>
            <p:cNvGrpSpPr/>
            <p:nvPr/>
          </p:nvGrpSpPr>
          <p:grpSpPr>
            <a:xfrm>
              <a:off x="2686050" y="2209800"/>
              <a:ext cx="6242100" cy="2609887"/>
              <a:chOff x="2686050" y="2209800"/>
              <a:chExt cx="6242100" cy="2609887"/>
            </a:xfrm>
          </p:grpSpPr>
          <p:grpSp>
            <p:nvGrpSpPr>
              <p:cNvPr id="1872" name="Google Shape;1872;p170"/>
              <p:cNvGrpSpPr/>
              <p:nvPr/>
            </p:nvGrpSpPr>
            <p:grpSpPr>
              <a:xfrm>
                <a:off x="2689193" y="2209800"/>
                <a:ext cx="6232299" cy="754037"/>
                <a:chOff x="2689193" y="2209800"/>
                <a:chExt cx="6232299" cy="754037"/>
              </a:xfrm>
            </p:grpSpPr>
            <p:sp>
              <p:nvSpPr>
                <p:cNvPr id="1873" name="Google Shape;1873;p170"/>
                <p:cNvSpPr txBox="1"/>
                <p:nvPr/>
              </p:nvSpPr>
              <p:spPr>
                <a:xfrm>
                  <a:off x="2689225" y="2209800"/>
                  <a:ext cx="6227700" cy="4365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INVESTOR PROFILE</a:t>
                  </a:r>
                  <a:endParaRPr b="0" i="0" sz="2800" u="none" cap="none" strike="noStrike">
                    <a:solidFill>
                      <a:schemeClr val="lt2"/>
                    </a:solidFill>
                    <a:latin typeface="Lato"/>
                    <a:ea typeface="Lato"/>
                    <a:cs typeface="Lato"/>
                    <a:sym typeface="Lato"/>
                  </a:endParaRPr>
                </a:p>
              </p:txBody>
            </p:sp>
            <p:grpSp>
              <p:nvGrpSpPr>
                <p:cNvPr id="1874" name="Google Shape;1874;p170"/>
                <p:cNvGrpSpPr/>
                <p:nvPr/>
              </p:nvGrpSpPr>
              <p:grpSpPr>
                <a:xfrm>
                  <a:off x="2689193" y="2636837"/>
                  <a:ext cx="6232299" cy="327000"/>
                  <a:chOff x="1447800" y="3810000"/>
                  <a:chExt cx="6211800" cy="327000"/>
                </a:xfrm>
              </p:grpSpPr>
              <p:sp>
                <p:nvSpPr>
                  <p:cNvPr id="1875" name="Google Shape;1875;p170"/>
                  <p:cNvSpPr txBox="1"/>
                  <p:nvPr/>
                </p:nvSpPr>
                <p:spPr>
                  <a:xfrm>
                    <a:off x="1447800" y="3810000"/>
                    <a:ext cx="6211800" cy="3270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1876" name="Google Shape;1876;p170"/>
                  <p:cNvCxnSpPr/>
                  <p:nvPr/>
                </p:nvCxnSpPr>
                <p:spPr>
                  <a:xfrm rot="10800000">
                    <a:off x="3429000" y="3810000"/>
                    <a:ext cx="0" cy="304800"/>
                  </a:xfrm>
                  <a:prstGeom prst="straightConnector1">
                    <a:avLst/>
                  </a:prstGeom>
                  <a:noFill/>
                  <a:ln cap="flat" cmpd="sng" w="9525">
                    <a:solidFill>
                      <a:schemeClr val="lt1"/>
                    </a:solidFill>
                    <a:prstDash val="solid"/>
                    <a:miter lim="8000"/>
                    <a:headEnd len="sm" w="sm" type="none"/>
                    <a:tailEnd len="sm" w="sm" type="none"/>
                  </a:ln>
                </p:spPr>
              </p:cxnSp>
              <p:cxnSp>
                <p:nvCxnSpPr>
                  <p:cNvPr id="1877" name="Google Shape;1877;p170"/>
                  <p:cNvCxnSpPr/>
                  <p:nvPr/>
                </p:nvCxnSpPr>
                <p:spPr>
                  <a:xfrm rot="10800000">
                    <a:off x="5562600" y="3810000"/>
                    <a:ext cx="0" cy="304800"/>
                  </a:xfrm>
                  <a:prstGeom prst="straightConnector1">
                    <a:avLst/>
                  </a:prstGeom>
                  <a:noFill/>
                  <a:ln cap="flat" cmpd="sng" w="9525">
                    <a:solidFill>
                      <a:schemeClr val="lt1"/>
                    </a:solidFill>
                    <a:prstDash val="solid"/>
                    <a:miter lim="8000"/>
                    <a:headEnd len="sm" w="sm" type="none"/>
                    <a:tailEnd len="sm" w="sm" type="none"/>
                  </a:ln>
                </p:spPr>
              </p:cxnSp>
            </p:grpSp>
          </p:grpSp>
          <p:sp>
            <p:nvSpPr>
              <p:cNvPr id="1878" name="Google Shape;1878;p170"/>
              <p:cNvSpPr txBox="1"/>
              <p:nvPr/>
            </p:nvSpPr>
            <p:spPr>
              <a:xfrm>
                <a:off x="2686050" y="2947987"/>
                <a:ext cx="6242100" cy="18717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grpSp>
        <p:cxnSp>
          <p:nvCxnSpPr>
            <p:cNvPr id="1879" name="Google Shape;1879;p170"/>
            <p:cNvCxnSpPr/>
            <p:nvPr/>
          </p:nvCxnSpPr>
          <p:spPr>
            <a:xfrm>
              <a:off x="4676775" y="2962275"/>
              <a:ext cx="0" cy="1828800"/>
            </a:xfrm>
            <a:prstGeom prst="straightConnector1">
              <a:avLst/>
            </a:prstGeom>
            <a:noFill/>
            <a:ln cap="flat" cmpd="sng" w="38100">
              <a:solidFill>
                <a:schemeClr val="lt1"/>
              </a:solidFill>
              <a:prstDash val="solid"/>
              <a:miter lim="8000"/>
              <a:headEnd len="sm" w="sm" type="none"/>
              <a:tailEnd len="sm" w="sm" type="none"/>
            </a:ln>
          </p:spPr>
        </p:cxnSp>
        <p:cxnSp>
          <p:nvCxnSpPr>
            <p:cNvPr id="1880" name="Google Shape;1880;p170"/>
            <p:cNvCxnSpPr/>
            <p:nvPr/>
          </p:nvCxnSpPr>
          <p:spPr>
            <a:xfrm>
              <a:off x="6819900" y="2962275"/>
              <a:ext cx="0" cy="1828800"/>
            </a:xfrm>
            <a:prstGeom prst="straightConnector1">
              <a:avLst/>
            </a:prstGeom>
            <a:noFill/>
            <a:ln cap="flat" cmpd="sng" w="38100">
              <a:solidFill>
                <a:schemeClr val="lt1"/>
              </a:solidFill>
              <a:prstDash val="solid"/>
              <a:miter lim="8000"/>
              <a:headEnd len="sm" w="sm" type="none"/>
              <a:tailEnd len="sm" w="sm" type="none"/>
            </a:ln>
          </p:spPr>
        </p:cxnSp>
      </p:grpSp>
      <p:grpSp>
        <p:nvGrpSpPr>
          <p:cNvPr id="1881" name="Google Shape;1881;p170"/>
          <p:cNvGrpSpPr/>
          <p:nvPr/>
        </p:nvGrpSpPr>
        <p:grpSpPr>
          <a:xfrm>
            <a:off x="3228073" y="8379032"/>
            <a:ext cx="4895850" cy="2600050"/>
            <a:chOff x="228600" y="4800600"/>
            <a:chExt cx="2447925" cy="1300025"/>
          </a:xfrm>
        </p:grpSpPr>
        <p:sp>
          <p:nvSpPr>
            <p:cNvPr id="1882" name="Google Shape;1882;p170"/>
            <p:cNvSpPr txBox="1"/>
            <p:nvPr/>
          </p:nvSpPr>
          <p:spPr>
            <a:xfrm>
              <a:off x="228600" y="5254625"/>
              <a:ext cx="2438400" cy="846000"/>
            </a:xfrm>
            <a:prstGeom prst="rect">
              <a:avLst/>
            </a:prstGeom>
            <a:solidFill>
              <a:srgbClr val="33CCCC">
                <a:alpha val="49020"/>
              </a:srgbClr>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83" name="Google Shape;1883;p170"/>
            <p:cNvSpPr txBox="1"/>
            <p:nvPr/>
          </p:nvSpPr>
          <p:spPr>
            <a:xfrm>
              <a:off x="228600" y="4800600"/>
              <a:ext cx="2438400" cy="4572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884" name="Google Shape;1884;p170"/>
            <p:cNvSpPr txBox="1"/>
            <p:nvPr/>
          </p:nvSpPr>
          <p:spPr>
            <a:xfrm>
              <a:off x="334963" y="4829626"/>
              <a:ext cx="2341500" cy="3969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EXPECTATIONS</a:t>
              </a:r>
              <a:endParaRPr b="0" i="0" sz="2800" u="none" cap="none" strike="noStrike">
                <a:solidFill>
                  <a:schemeClr val="accent5"/>
                </a:solidFill>
                <a:latin typeface="Lato"/>
                <a:ea typeface="Lato"/>
                <a:cs typeface="Lato"/>
                <a:sym typeface="Lato"/>
              </a:endParaRPr>
            </a:p>
          </p:txBody>
        </p:sp>
        <p:cxnSp>
          <p:nvCxnSpPr>
            <p:cNvPr id="1885" name="Google Shape;1885;p170"/>
            <p:cNvCxnSpPr/>
            <p:nvPr/>
          </p:nvCxnSpPr>
          <p:spPr>
            <a:xfrm>
              <a:off x="238125" y="5648325"/>
              <a:ext cx="2438400" cy="0"/>
            </a:xfrm>
            <a:prstGeom prst="straightConnector1">
              <a:avLst/>
            </a:prstGeom>
            <a:noFill/>
            <a:ln cap="flat" cmpd="sng" w="9525">
              <a:solidFill>
                <a:schemeClr val="lt1"/>
              </a:solidFill>
              <a:prstDash val="solid"/>
              <a:miter lim="8000"/>
              <a:headEnd len="sm" w="sm" type="none"/>
              <a:tailEnd len="sm" w="sm" type="none"/>
            </a:ln>
          </p:spPr>
        </p:cxnSp>
      </p:grpSp>
      <p:grpSp>
        <p:nvGrpSpPr>
          <p:cNvPr id="1886" name="Google Shape;1886;p170"/>
          <p:cNvGrpSpPr/>
          <p:nvPr/>
        </p:nvGrpSpPr>
        <p:grpSpPr>
          <a:xfrm>
            <a:off x="8104853" y="8410782"/>
            <a:ext cx="12531770" cy="2610000"/>
            <a:chOff x="2652718" y="4816475"/>
            <a:chExt cx="6264319" cy="1305000"/>
          </a:xfrm>
        </p:grpSpPr>
        <p:sp>
          <p:nvSpPr>
            <p:cNvPr id="1887" name="Google Shape;1887;p170"/>
            <p:cNvSpPr txBox="1"/>
            <p:nvPr/>
          </p:nvSpPr>
          <p:spPr>
            <a:xfrm>
              <a:off x="2652718" y="4816475"/>
              <a:ext cx="6264300" cy="4365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RETURNS</a:t>
              </a:r>
              <a:endParaRPr b="0" i="0" sz="2800" u="none" cap="none" strike="noStrike">
                <a:solidFill>
                  <a:schemeClr val="accent5"/>
                </a:solidFill>
                <a:latin typeface="Lato"/>
                <a:ea typeface="Lato"/>
                <a:cs typeface="Lato"/>
                <a:sym typeface="Lato"/>
              </a:endParaRPr>
            </a:p>
          </p:txBody>
        </p:sp>
        <p:sp>
          <p:nvSpPr>
            <p:cNvPr id="1888" name="Google Shape;1888;p170"/>
            <p:cNvSpPr txBox="1"/>
            <p:nvPr/>
          </p:nvSpPr>
          <p:spPr>
            <a:xfrm>
              <a:off x="2674937" y="5259387"/>
              <a:ext cx="6242100" cy="8526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1889" name="Google Shape;1889;p170"/>
            <p:cNvCxnSpPr/>
            <p:nvPr/>
          </p:nvCxnSpPr>
          <p:spPr>
            <a:xfrm>
              <a:off x="4656137" y="5273675"/>
              <a:ext cx="1500" cy="819300"/>
            </a:xfrm>
            <a:prstGeom prst="straightConnector1">
              <a:avLst/>
            </a:prstGeom>
            <a:noFill/>
            <a:ln cap="flat" cmpd="sng" w="38100">
              <a:solidFill>
                <a:schemeClr val="lt1"/>
              </a:solidFill>
              <a:prstDash val="solid"/>
              <a:miter lim="8000"/>
              <a:headEnd len="sm" w="sm" type="none"/>
              <a:tailEnd len="sm" w="sm" type="none"/>
            </a:ln>
          </p:spPr>
        </p:cxnSp>
        <p:cxnSp>
          <p:nvCxnSpPr>
            <p:cNvPr id="1890" name="Google Shape;1890;p170"/>
            <p:cNvCxnSpPr/>
            <p:nvPr/>
          </p:nvCxnSpPr>
          <p:spPr>
            <a:xfrm flipH="1">
              <a:off x="6808874" y="5273675"/>
              <a:ext cx="1500" cy="847800"/>
            </a:xfrm>
            <a:prstGeom prst="straightConnector1">
              <a:avLst/>
            </a:prstGeom>
            <a:noFill/>
            <a:ln cap="flat" cmpd="sng" w="38100">
              <a:solidFill>
                <a:schemeClr val="lt1"/>
              </a:solidFill>
              <a:prstDash val="solid"/>
              <a:miter lim="8000"/>
              <a:headEnd len="sm" w="sm" type="none"/>
              <a:tailEnd len="sm" w="sm" type="none"/>
            </a:ln>
          </p:spPr>
        </p:cxnSp>
      </p:grpSp>
      <p:sp>
        <p:nvSpPr>
          <p:cNvPr id="1891" name="Google Shape;1891;p170"/>
          <p:cNvSpPr txBox="1"/>
          <p:nvPr/>
        </p:nvSpPr>
        <p:spPr>
          <a:xfrm>
            <a:off x="3436842" y="4681744"/>
            <a:ext cx="4724400" cy="1558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Cash</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Fixed Interest</a:t>
            </a:r>
            <a:endParaRPr b="0" i="0" sz="2800" u="none" cap="none" strike="noStrike">
              <a:solidFill>
                <a:schemeClr val="accent5"/>
              </a:solidFill>
              <a:latin typeface="Lato"/>
              <a:ea typeface="Lato"/>
              <a:cs typeface="Lato"/>
              <a:sym typeface="Lato"/>
            </a:endParaRPr>
          </a:p>
        </p:txBody>
      </p:sp>
      <p:sp>
        <p:nvSpPr>
          <p:cNvPr id="1892" name="Google Shape;1892;p170"/>
          <p:cNvSpPr txBox="1"/>
          <p:nvPr/>
        </p:nvSpPr>
        <p:spPr>
          <a:xfrm>
            <a:off x="3436573" y="6112084"/>
            <a:ext cx="4876800" cy="23844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Property Trusts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Aust. Shares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Int. Shares</a:t>
            </a:r>
            <a:endParaRPr b="0" i="0" sz="2800" u="none" cap="none" strike="noStrike">
              <a:solidFill>
                <a:schemeClr val="accent5"/>
              </a:solidFill>
              <a:latin typeface="Lato"/>
              <a:ea typeface="Lato"/>
              <a:cs typeface="Lato"/>
              <a:sym typeface="Lato"/>
            </a:endParaRPr>
          </a:p>
        </p:txBody>
      </p:sp>
      <p:sp>
        <p:nvSpPr>
          <p:cNvPr id="1893" name="Google Shape;1893;p170"/>
          <p:cNvSpPr txBox="1"/>
          <p:nvPr/>
        </p:nvSpPr>
        <p:spPr>
          <a:xfrm>
            <a:off x="8295373" y="3994097"/>
            <a:ext cx="39750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CONSERVATIVE</a:t>
            </a:r>
            <a:endParaRPr b="0" i="0" sz="2800" u="none" cap="none" strike="noStrike">
              <a:solidFill>
                <a:schemeClr val="accent5"/>
              </a:solidFill>
              <a:latin typeface="Lato"/>
              <a:ea typeface="Lato"/>
              <a:cs typeface="Lato"/>
              <a:sym typeface="Lato"/>
            </a:endParaRPr>
          </a:p>
        </p:txBody>
      </p:sp>
      <p:sp>
        <p:nvSpPr>
          <p:cNvPr id="1894" name="Google Shape;1894;p170"/>
          <p:cNvSpPr txBox="1"/>
          <p:nvPr/>
        </p:nvSpPr>
        <p:spPr>
          <a:xfrm>
            <a:off x="13019773" y="3994097"/>
            <a:ext cx="29337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BALANCED</a:t>
            </a:r>
            <a:endParaRPr b="0" i="0" sz="2800" u="none" cap="none" strike="noStrike">
              <a:solidFill>
                <a:schemeClr val="accent5"/>
              </a:solidFill>
              <a:latin typeface="Lato"/>
              <a:ea typeface="Lato"/>
              <a:cs typeface="Lato"/>
              <a:sym typeface="Lato"/>
            </a:endParaRPr>
          </a:p>
        </p:txBody>
      </p:sp>
      <p:sp>
        <p:nvSpPr>
          <p:cNvPr id="1895" name="Google Shape;1895;p170"/>
          <p:cNvSpPr txBox="1"/>
          <p:nvPr/>
        </p:nvSpPr>
        <p:spPr>
          <a:xfrm>
            <a:off x="17134573" y="3994097"/>
            <a:ext cx="33909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AGGRESSIVE</a:t>
            </a:r>
            <a:endParaRPr b="0" i="0" sz="2800" u="none" cap="none" strike="noStrike">
              <a:solidFill>
                <a:schemeClr val="accent5"/>
              </a:solidFill>
              <a:latin typeface="Lato"/>
              <a:ea typeface="Lato"/>
              <a:cs typeface="Lato"/>
              <a:sym typeface="Lato"/>
            </a:endParaRPr>
          </a:p>
        </p:txBody>
      </p:sp>
      <p:sp>
        <p:nvSpPr>
          <p:cNvPr id="1896" name="Google Shape;1896;p170"/>
          <p:cNvSpPr txBox="1"/>
          <p:nvPr/>
        </p:nvSpPr>
        <p:spPr>
          <a:xfrm>
            <a:off x="3456673" y="9273481"/>
            <a:ext cx="4546500" cy="793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Negative Returns</a:t>
            </a:r>
            <a:endParaRPr b="0" i="0" sz="2800" u="none" cap="none" strike="noStrike">
              <a:solidFill>
                <a:schemeClr val="accent5"/>
              </a:solidFill>
              <a:latin typeface="Lato"/>
              <a:ea typeface="Lato"/>
              <a:cs typeface="Lato"/>
              <a:sym typeface="Lato"/>
            </a:endParaRPr>
          </a:p>
        </p:txBody>
      </p:sp>
      <p:sp>
        <p:nvSpPr>
          <p:cNvPr id="1897" name="Google Shape;1897;p170"/>
          <p:cNvSpPr txBox="1"/>
          <p:nvPr/>
        </p:nvSpPr>
        <p:spPr>
          <a:xfrm>
            <a:off x="3456673" y="10144332"/>
            <a:ext cx="2324100" cy="7335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Earnings</a:t>
            </a:r>
            <a:endParaRPr b="0" i="0" sz="2800" u="none" cap="none" strike="noStrike">
              <a:solidFill>
                <a:schemeClr val="accent5"/>
              </a:solidFill>
              <a:latin typeface="Lato"/>
              <a:ea typeface="Lato"/>
              <a:cs typeface="Lato"/>
              <a:sym typeface="Lato"/>
            </a:endParaRPr>
          </a:p>
        </p:txBody>
      </p:sp>
      <p:sp>
        <p:nvSpPr>
          <p:cNvPr id="1898" name="Google Shape;1898;p170"/>
          <p:cNvSpPr txBox="1"/>
          <p:nvPr/>
        </p:nvSpPr>
        <p:spPr>
          <a:xfrm>
            <a:off x="9171673" y="50262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1899" name="Google Shape;1899;p170"/>
          <p:cNvSpPr txBox="1"/>
          <p:nvPr/>
        </p:nvSpPr>
        <p:spPr>
          <a:xfrm>
            <a:off x="91716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1900" name="Google Shape;1900;p170"/>
          <p:cNvSpPr txBox="1"/>
          <p:nvPr/>
        </p:nvSpPr>
        <p:spPr>
          <a:xfrm>
            <a:off x="13438873" y="5178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1901" name="Google Shape;1901;p170"/>
          <p:cNvSpPr txBox="1"/>
          <p:nvPr/>
        </p:nvSpPr>
        <p:spPr>
          <a:xfrm>
            <a:off x="132864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1902" name="Google Shape;1902;p170"/>
          <p:cNvSpPr txBox="1"/>
          <p:nvPr/>
        </p:nvSpPr>
        <p:spPr>
          <a:xfrm>
            <a:off x="17858473" y="5178632"/>
            <a:ext cx="12828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0%</a:t>
            </a:r>
            <a:endParaRPr b="0" i="0" sz="2800" u="none" cap="none" strike="noStrike">
              <a:solidFill>
                <a:schemeClr val="accent5"/>
              </a:solidFill>
              <a:latin typeface="Lato"/>
              <a:ea typeface="Lato"/>
              <a:cs typeface="Lato"/>
              <a:sym typeface="Lato"/>
            </a:endParaRPr>
          </a:p>
        </p:txBody>
      </p:sp>
      <p:sp>
        <p:nvSpPr>
          <p:cNvPr id="1903" name="Google Shape;1903;p170"/>
          <p:cNvSpPr txBox="1"/>
          <p:nvPr/>
        </p:nvSpPr>
        <p:spPr>
          <a:xfrm>
            <a:off x="17401273" y="6702632"/>
            <a:ext cx="18924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100%</a:t>
            </a:r>
            <a:endParaRPr b="0" i="0" sz="2800" u="none" cap="none" strike="noStrike">
              <a:solidFill>
                <a:schemeClr val="accent5"/>
              </a:solidFill>
              <a:latin typeface="Lato"/>
              <a:ea typeface="Lato"/>
              <a:cs typeface="Lato"/>
              <a:sym typeface="Lato"/>
            </a:endParaRPr>
          </a:p>
        </p:txBody>
      </p:sp>
      <p:sp>
        <p:nvSpPr>
          <p:cNvPr id="1904" name="Google Shape;1904;p170"/>
          <p:cNvSpPr txBox="1"/>
          <p:nvPr/>
        </p:nvSpPr>
        <p:spPr>
          <a:xfrm>
            <a:off x="8714473" y="9445832"/>
            <a:ext cx="26034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18 yrs</a:t>
            </a:r>
            <a:endParaRPr b="0" i="0" sz="2800" u="none" cap="none" strike="noStrike">
              <a:solidFill>
                <a:schemeClr val="accent5"/>
              </a:solidFill>
              <a:latin typeface="Lato"/>
              <a:ea typeface="Lato"/>
              <a:cs typeface="Lato"/>
              <a:sym typeface="Lato"/>
            </a:endParaRPr>
          </a:p>
        </p:txBody>
      </p:sp>
      <p:sp>
        <p:nvSpPr>
          <p:cNvPr id="1905" name="Google Shape;1905;p170"/>
          <p:cNvSpPr txBox="1"/>
          <p:nvPr/>
        </p:nvSpPr>
        <p:spPr>
          <a:xfrm>
            <a:off x="8409673" y="10207832"/>
            <a:ext cx="36702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-7.6%  to 35.7%</a:t>
            </a:r>
            <a:endParaRPr b="0" i="0" sz="2800" u="none" cap="none" strike="noStrike">
              <a:solidFill>
                <a:schemeClr val="accent5"/>
              </a:solidFill>
              <a:latin typeface="Lato"/>
              <a:ea typeface="Lato"/>
              <a:cs typeface="Lato"/>
              <a:sym typeface="Lato"/>
            </a:endParaRPr>
          </a:p>
        </p:txBody>
      </p:sp>
      <p:sp>
        <p:nvSpPr>
          <p:cNvPr id="1906" name="Google Shape;1906;p170"/>
          <p:cNvSpPr txBox="1"/>
          <p:nvPr/>
        </p:nvSpPr>
        <p:spPr>
          <a:xfrm>
            <a:off x="13134073" y="94458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7 yrs</a:t>
            </a:r>
            <a:endParaRPr b="0" i="0" sz="2800" u="none" cap="none" strike="noStrike">
              <a:solidFill>
                <a:schemeClr val="accent5"/>
              </a:solidFill>
              <a:latin typeface="Lato"/>
              <a:ea typeface="Lato"/>
              <a:cs typeface="Lato"/>
              <a:sym typeface="Lato"/>
            </a:endParaRPr>
          </a:p>
        </p:txBody>
      </p:sp>
      <p:sp>
        <p:nvSpPr>
          <p:cNvPr id="1907" name="Google Shape;1907;p170"/>
          <p:cNvSpPr txBox="1"/>
          <p:nvPr/>
        </p:nvSpPr>
        <p:spPr>
          <a:xfrm>
            <a:off x="12372073" y="102078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-23.7%  to 44.6%</a:t>
            </a:r>
            <a:endParaRPr b="0" i="0" sz="2800" u="none" cap="none" strike="noStrike">
              <a:solidFill>
                <a:schemeClr val="accent5"/>
              </a:solidFill>
              <a:latin typeface="Lato"/>
              <a:ea typeface="Lato"/>
              <a:cs typeface="Lato"/>
              <a:sym typeface="Lato"/>
            </a:endParaRPr>
          </a:p>
        </p:txBody>
      </p:sp>
      <p:sp>
        <p:nvSpPr>
          <p:cNvPr id="1908" name="Google Shape;1908;p170"/>
          <p:cNvSpPr txBox="1"/>
          <p:nvPr/>
        </p:nvSpPr>
        <p:spPr>
          <a:xfrm>
            <a:off x="17248873" y="94966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5 yrs</a:t>
            </a:r>
            <a:endParaRPr b="0" i="0" sz="2800" u="none" cap="none" strike="noStrike">
              <a:solidFill>
                <a:schemeClr val="accent5"/>
              </a:solidFill>
              <a:latin typeface="Lato"/>
              <a:ea typeface="Lato"/>
              <a:cs typeface="Lato"/>
              <a:sym typeface="Lato"/>
            </a:endParaRPr>
          </a:p>
        </p:txBody>
      </p:sp>
      <p:sp>
        <p:nvSpPr>
          <p:cNvPr id="1909" name="Google Shape;1909;p170"/>
          <p:cNvSpPr txBox="1"/>
          <p:nvPr/>
        </p:nvSpPr>
        <p:spPr>
          <a:xfrm>
            <a:off x="16944073" y="102586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-34.1%  to 56.6%</a:t>
            </a:r>
            <a:endParaRPr b="0" i="0" sz="2800" u="none" cap="none" strike="noStrike">
              <a:solidFill>
                <a:schemeClr val="accent5"/>
              </a:solidFill>
              <a:latin typeface="Lato"/>
              <a:ea typeface="Lato"/>
              <a:cs typeface="Lato"/>
              <a:sym typeface="Lato"/>
            </a:endParaRPr>
          </a:p>
        </p:txBody>
      </p:sp>
      <p:sp>
        <p:nvSpPr>
          <p:cNvPr id="1910" name="Google Shape;1910;p170"/>
          <p:cNvSpPr/>
          <p:nvPr/>
        </p:nvSpPr>
        <p:spPr>
          <a:xfrm>
            <a:off x="11842235" y="2789322"/>
            <a:ext cx="5101800" cy="23859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4" name="Shape 1914"/>
        <p:cNvGrpSpPr/>
        <p:nvPr/>
      </p:nvGrpSpPr>
      <p:grpSpPr>
        <a:xfrm>
          <a:off x="0" y="0"/>
          <a:ext cx="0" cy="0"/>
          <a:chOff x="0" y="0"/>
          <a:chExt cx="0" cy="0"/>
        </a:xfrm>
      </p:grpSpPr>
      <p:sp>
        <p:nvSpPr>
          <p:cNvPr id="1915" name="Google Shape;1915;p171"/>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Remember the Parameters ?</a:t>
            </a:r>
            <a:endParaRPr b="0" i="0" sz="1400" u="none" cap="none" strike="noStrike">
              <a:solidFill>
                <a:srgbClr val="000000"/>
              </a:solidFill>
              <a:latin typeface="Arial"/>
              <a:ea typeface="Arial"/>
              <a:cs typeface="Arial"/>
              <a:sym typeface="Arial"/>
            </a:endParaRPr>
          </a:p>
        </p:txBody>
      </p:sp>
      <p:pic>
        <p:nvPicPr>
          <p:cNvPr id="1916" name="Google Shape;1916;p171"/>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1917" name="Google Shape;1917;p17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918" name="Google Shape;1918;p171"/>
          <p:cNvGrpSpPr/>
          <p:nvPr/>
        </p:nvGrpSpPr>
        <p:grpSpPr>
          <a:xfrm>
            <a:off x="3228073" y="3200606"/>
            <a:ext cx="4876800" cy="5229526"/>
            <a:chOff x="228600" y="2211387"/>
            <a:chExt cx="2438400" cy="2614763"/>
          </a:xfrm>
        </p:grpSpPr>
        <p:sp>
          <p:nvSpPr>
            <p:cNvPr id="1919" name="Google Shape;1919;p171"/>
            <p:cNvSpPr txBox="1"/>
            <p:nvPr/>
          </p:nvSpPr>
          <p:spPr>
            <a:xfrm>
              <a:off x="228600" y="2951162"/>
              <a:ext cx="2438400" cy="7413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20" name="Google Shape;1920;p171"/>
            <p:cNvSpPr txBox="1"/>
            <p:nvPr/>
          </p:nvSpPr>
          <p:spPr>
            <a:xfrm>
              <a:off x="228600" y="3702050"/>
              <a:ext cx="2438400" cy="11241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21" name="Google Shape;1921;p171"/>
            <p:cNvSpPr txBox="1"/>
            <p:nvPr/>
          </p:nvSpPr>
          <p:spPr>
            <a:xfrm>
              <a:off x="228600" y="2211387"/>
              <a:ext cx="2438400" cy="7398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22" name="Google Shape;1922;p171"/>
            <p:cNvSpPr txBox="1"/>
            <p:nvPr/>
          </p:nvSpPr>
          <p:spPr>
            <a:xfrm>
              <a:off x="257175" y="2230437"/>
              <a:ext cx="2341500" cy="7620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INVESTMENT </a:t>
              </a:r>
              <a:endParaRPr b="0" i="0" sz="2800" u="none" cap="none" strike="noStrike">
                <a:solidFill>
                  <a:schemeClr val="l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TYPES</a:t>
              </a:r>
              <a:endParaRPr b="0" i="0" sz="2800" u="none" cap="none" strike="noStrike">
                <a:solidFill>
                  <a:schemeClr val="lt2"/>
                </a:solidFill>
                <a:latin typeface="Lato"/>
                <a:ea typeface="Lato"/>
                <a:cs typeface="Lato"/>
                <a:sym typeface="Lato"/>
              </a:endParaRPr>
            </a:p>
          </p:txBody>
        </p:sp>
      </p:grpSp>
      <p:grpSp>
        <p:nvGrpSpPr>
          <p:cNvPr id="1923" name="Google Shape;1923;p171"/>
          <p:cNvGrpSpPr/>
          <p:nvPr/>
        </p:nvGrpSpPr>
        <p:grpSpPr>
          <a:xfrm>
            <a:off x="8142951" y="3197432"/>
            <a:ext cx="12487321" cy="5219774"/>
            <a:chOff x="2686050" y="2209800"/>
            <a:chExt cx="6242100" cy="2609887"/>
          </a:xfrm>
        </p:grpSpPr>
        <p:grpSp>
          <p:nvGrpSpPr>
            <p:cNvPr id="1924" name="Google Shape;1924;p171"/>
            <p:cNvGrpSpPr/>
            <p:nvPr/>
          </p:nvGrpSpPr>
          <p:grpSpPr>
            <a:xfrm>
              <a:off x="2686050" y="2209800"/>
              <a:ext cx="6242100" cy="2609887"/>
              <a:chOff x="2686050" y="2209800"/>
              <a:chExt cx="6242100" cy="2609887"/>
            </a:xfrm>
          </p:grpSpPr>
          <p:grpSp>
            <p:nvGrpSpPr>
              <p:cNvPr id="1925" name="Google Shape;1925;p171"/>
              <p:cNvGrpSpPr/>
              <p:nvPr/>
            </p:nvGrpSpPr>
            <p:grpSpPr>
              <a:xfrm>
                <a:off x="2689193" y="2209800"/>
                <a:ext cx="6232299" cy="754037"/>
                <a:chOff x="2689193" y="2209800"/>
                <a:chExt cx="6232299" cy="754037"/>
              </a:xfrm>
            </p:grpSpPr>
            <p:sp>
              <p:nvSpPr>
                <p:cNvPr id="1926" name="Google Shape;1926;p171"/>
                <p:cNvSpPr txBox="1"/>
                <p:nvPr/>
              </p:nvSpPr>
              <p:spPr>
                <a:xfrm>
                  <a:off x="2689225" y="2209800"/>
                  <a:ext cx="6227700" cy="4365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INVESTOR PROFILE</a:t>
                  </a:r>
                  <a:endParaRPr b="0" i="0" sz="2800" u="none" cap="none" strike="noStrike">
                    <a:solidFill>
                      <a:schemeClr val="lt2"/>
                    </a:solidFill>
                    <a:latin typeface="Lato"/>
                    <a:ea typeface="Lato"/>
                    <a:cs typeface="Lato"/>
                    <a:sym typeface="Lato"/>
                  </a:endParaRPr>
                </a:p>
              </p:txBody>
            </p:sp>
            <p:grpSp>
              <p:nvGrpSpPr>
                <p:cNvPr id="1927" name="Google Shape;1927;p171"/>
                <p:cNvGrpSpPr/>
                <p:nvPr/>
              </p:nvGrpSpPr>
              <p:grpSpPr>
                <a:xfrm>
                  <a:off x="2689193" y="2636837"/>
                  <a:ext cx="6232299" cy="327000"/>
                  <a:chOff x="1447800" y="3810000"/>
                  <a:chExt cx="6211800" cy="327000"/>
                </a:xfrm>
              </p:grpSpPr>
              <p:sp>
                <p:nvSpPr>
                  <p:cNvPr id="1928" name="Google Shape;1928;p171"/>
                  <p:cNvSpPr txBox="1"/>
                  <p:nvPr/>
                </p:nvSpPr>
                <p:spPr>
                  <a:xfrm>
                    <a:off x="1447800" y="3810000"/>
                    <a:ext cx="6211800" cy="3270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1929" name="Google Shape;1929;p171"/>
                  <p:cNvCxnSpPr/>
                  <p:nvPr/>
                </p:nvCxnSpPr>
                <p:spPr>
                  <a:xfrm rot="10800000">
                    <a:off x="3429000" y="3810000"/>
                    <a:ext cx="0" cy="304800"/>
                  </a:xfrm>
                  <a:prstGeom prst="straightConnector1">
                    <a:avLst/>
                  </a:prstGeom>
                  <a:noFill/>
                  <a:ln cap="flat" cmpd="sng" w="9525">
                    <a:solidFill>
                      <a:schemeClr val="lt1"/>
                    </a:solidFill>
                    <a:prstDash val="solid"/>
                    <a:miter lim="8000"/>
                    <a:headEnd len="sm" w="sm" type="none"/>
                    <a:tailEnd len="sm" w="sm" type="none"/>
                  </a:ln>
                </p:spPr>
              </p:cxnSp>
              <p:cxnSp>
                <p:nvCxnSpPr>
                  <p:cNvPr id="1930" name="Google Shape;1930;p171"/>
                  <p:cNvCxnSpPr/>
                  <p:nvPr/>
                </p:nvCxnSpPr>
                <p:spPr>
                  <a:xfrm rot="10800000">
                    <a:off x="5562600" y="3810000"/>
                    <a:ext cx="0" cy="304800"/>
                  </a:xfrm>
                  <a:prstGeom prst="straightConnector1">
                    <a:avLst/>
                  </a:prstGeom>
                  <a:noFill/>
                  <a:ln cap="flat" cmpd="sng" w="9525">
                    <a:solidFill>
                      <a:schemeClr val="lt1"/>
                    </a:solidFill>
                    <a:prstDash val="solid"/>
                    <a:miter lim="8000"/>
                    <a:headEnd len="sm" w="sm" type="none"/>
                    <a:tailEnd len="sm" w="sm" type="none"/>
                  </a:ln>
                </p:spPr>
              </p:cxnSp>
            </p:grpSp>
          </p:grpSp>
          <p:sp>
            <p:nvSpPr>
              <p:cNvPr id="1931" name="Google Shape;1931;p171"/>
              <p:cNvSpPr txBox="1"/>
              <p:nvPr/>
            </p:nvSpPr>
            <p:spPr>
              <a:xfrm>
                <a:off x="2686050" y="2947987"/>
                <a:ext cx="6242100" cy="18717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grpSp>
        <p:cxnSp>
          <p:nvCxnSpPr>
            <p:cNvPr id="1932" name="Google Shape;1932;p171"/>
            <p:cNvCxnSpPr/>
            <p:nvPr/>
          </p:nvCxnSpPr>
          <p:spPr>
            <a:xfrm>
              <a:off x="4676775" y="2962275"/>
              <a:ext cx="0" cy="1828800"/>
            </a:xfrm>
            <a:prstGeom prst="straightConnector1">
              <a:avLst/>
            </a:prstGeom>
            <a:noFill/>
            <a:ln cap="flat" cmpd="sng" w="38100">
              <a:solidFill>
                <a:schemeClr val="lt1"/>
              </a:solidFill>
              <a:prstDash val="solid"/>
              <a:miter lim="8000"/>
              <a:headEnd len="sm" w="sm" type="none"/>
              <a:tailEnd len="sm" w="sm" type="none"/>
            </a:ln>
          </p:spPr>
        </p:cxnSp>
        <p:cxnSp>
          <p:nvCxnSpPr>
            <p:cNvPr id="1933" name="Google Shape;1933;p171"/>
            <p:cNvCxnSpPr/>
            <p:nvPr/>
          </p:nvCxnSpPr>
          <p:spPr>
            <a:xfrm>
              <a:off x="6819900" y="2962275"/>
              <a:ext cx="0" cy="1828800"/>
            </a:xfrm>
            <a:prstGeom prst="straightConnector1">
              <a:avLst/>
            </a:prstGeom>
            <a:noFill/>
            <a:ln cap="flat" cmpd="sng" w="38100">
              <a:solidFill>
                <a:schemeClr val="lt1"/>
              </a:solidFill>
              <a:prstDash val="solid"/>
              <a:miter lim="8000"/>
              <a:headEnd len="sm" w="sm" type="none"/>
              <a:tailEnd len="sm" w="sm" type="none"/>
            </a:ln>
          </p:spPr>
        </p:cxnSp>
      </p:grpSp>
      <p:grpSp>
        <p:nvGrpSpPr>
          <p:cNvPr id="1934" name="Google Shape;1934;p171"/>
          <p:cNvGrpSpPr/>
          <p:nvPr/>
        </p:nvGrpSpPr>
        <p:grpSpPr>
          <a:xfrm>
            <a:off x="3228073" y="8379032"/>
            <a:ext cx="4895850" cy="2600050"/>
            <a:chOff x="228600" y="4800600"/>
            <a:chExt cx="2447925" cy="1300025"/>
          </a:xfrm>
        </p:grpSpPr>
        <p:sp>
          <p:nvSpPr>
            <p:cNvPr id="1935" name="Google Shape;1935;p171"/>
            <p:cNvSpPr txBox="1"/>
            <p:nvPr/>
          </p:nvSpPr>
          <p:spPr>
            <a:xfrm>
              <a:off x="228600" y="5254625"/>
              <a:ext cx="2438400" cy="846000"/>
            </a:xfrm>
            <a:prstGeom prst="rect">
              <a:avLst/>
            </a:prstGeom>
            <a:solidFill>
              <a:srgbClr val="33CCCC">
                <a:alpha val="49020"/>
              </a:srgbClr>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36" name="Google Shape;1936;p171"/>
            <p:cNvSpPr txBox="1"/>
            <p:nvPr/>
          </p:nvSpPr>
          <p:spPr>
            <a:xfrm>
              <a:off x="228600" y="4800600"/>
              <a:ext cx="2438400" cy="4572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37" name="Google Shape;1937;p171"/>
            <p:cNvSpPr txBox="1"/>
            <p:nvPr/>
          </p:nvSpPr>
          <p:spPr>
            <a:xfrm>
              <a:off x="334963" y="4829626"/>
              <a:ext cx="2341500" cy="3969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EXPECTATIONS</a:t>
              </a:r>
              <a:endParaRPr b="0" i="0" sz="2800" u="none" cap="none" strike="noStrike">
                <a:solidFill>
                  <a:schemeClr val="accent5"/>
                </a:solidFill>
                <a:latin typeface="Lato"/>
                <a:ea typeface="Lato"/>
                <a:cs typeface="Lato"/>
                <a:sym typeface="Lato"/>
              </a:endParaRPr>
            </a:p>
          </p:txBody>
        </p:sp>
        <p:cxnSp>
          <p:nvCxnSpPr>
            <p:cNvPr id="1938" name="Google Shape;1938;p171"/>
            <p:cNvCxnSpPr/>
            <p:nvPr/>
          </p:nvCxnSpPr>
          <p:spPr>
            <a:xfrm>
              <a:off x="238125" y="5648325"/>
              <a:ext cx="2438400" cy="0"/>
            </a:xfrm>
            <a:prstGeom prst="straightConnector1">
              <a:avLst/>
            </a:prstGeom>
            <a:noFill/>
            <a:ln cap="flat" cmpd="sng" w="9525">
              <a:solidFill>
                <a:schemeClr val="lt1"/>
              </a:solidFill>
              <a:prstDash val="solid"/>
              <a:miter lim="8000"/>
              <a:headEnd len="sm" w="sm" type="none"/>
              <a:tailEnd len="sm" w="sm" type="none"/>
            </a:ln>
          </p:spPr>
        </p:cxnSp>
      </p:grpSp>
      <p:grpSp>
        <p:nvGrpSpPr>
          <p:cNvPr id="1939" name="Google Shape;1939;p171"/>
          <p:cNvGrpSpPr/>
          <p:nvPr/>
        </p:nvGrpSpPr>
        <p:grpSpPr>
          <a:xfrm>
            <a:off x="8104853" y="8410782"/>
            <a:ext cx="12531770" cy="2610000"/>
            <a:chOff x="2652718" y="4816475"/>
            <a:chExt cx="6264319" cy="1305000"/>
          </a:xfrm>
        </p:grpSpPr>
        <p:sp>
          <p:nvSpPr>
            <p:cNvPr id="1940" name="Google Shape;1940;p171"/>
            <p:cNvSpPr txBox="1"/>
            <p:nvPr/>
          </p:nvSpPr>
          <p:spPr>
            <a:xfrm>
              <a:off x="2652718" y="4816475"/>
              <a:ext cx="6264300" cy="4365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RETURNS</a:t>
              </a:r>
              <a:endParaRPr b="0" i="0" sz="2800" u="none" cap="none" strike="noStrike">
                <a:solidFill>
                  <a:schemeClr val="accent5"/>
                </a:solidFill>
                <a:latin typeface="Lato"/>
                <a:ea typeface="Lato"/>
                <a:cs typeface="Lato"/>
                <a:sym typeface="Lato"/>
              </a:endParaRPr>
            </a:p>
          </p:txBody>
        </p:sp>
        <p:sp>
          <p:nvSpPr>
            <p:cNvPr id="1941" name="Google Shape;1941;p171"/>
            <p:cNvSpPr txBox="1"/>
            <p:nvPr/>
          </p:nvSpPr>
          <p:spPr>
            <a:xfrm>
              <a:off x="2674937" y="5259387"/>
              <a:ext cx="6242100" cy="8526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1942" name="Google Shape;1942;p171"/>
            <p:cNvCxnSpPr/>
            <p:nvPr/>
          </p:nvCxnSpPr>
          <p:spPr>
            <a:xfrm>
              <a:off x="4656137" y="5273675"/>
              <a:ext cx="1500" cy="819300"/>
            </a:xfrm>
            <a:prstGeom prst="straightConnector1">
              <a:avLst/>
            </a:prstGeom>
            <a:noFill/>
            <a:ln cap="flat" cmpd="sng" w="38100">
              <a:solidFill>
                <a:schemeClr val="lt1"/>
              </a:solidFill>
              <a:prstDash val="solid"/>
              <a:miter lim="8000"/>
              <a:headEnd len="sm" w="sm" type="none"/>
              <a:tailEnd len="sm" w="sm" type="none"/>
            </a:ln>
          </p:spPr>
        </p:cxnSp>
        <p:cxnSp>
          <p:nvCxnSpPr>
            <p:cNvPr id="1943" name="Google Shape;1943;p171"/>
            <p:cNvCxnSpPr/>
            <p:nvPr/>
          </p:nvCxnSpPr>
          <p:spPr>
            <a:xfrm flipH="1">
              <a:off x="6808874" y="5273675"/>
              <a:ext cx="1500" cy="847800"/>
            </a:xfrm>
            <a:prstGeom prst="straightConnector1">
              <a:avLst/>
            </a:prstGeom>
            <a:noFill/>
            <a:ln cap="flat" cmpd="sng" w="38100">
              <a:solidFill>
                <a:schemeClr val="lt1"/>
              </a:solidFill>
              <a:prstDash val="solid"/>
              <a:miter lim="8000"/>
              <a:headEnd len="sm" w="sm" type="none"/>
              <a:tailEnd len="sm" w="sm" type="none"/>
            </a:ln>
          </p:spPr>
        </p:cxnSp>
      </p:grpSp>
      <p:sp>
        <p:nvSpPr>
          <p:cNvPr id="1944" name="Google Shape;1944;p171"/>
          <p:cNvSpPr txBox="1"/>
          <p:nvPr/>
        </p:nvSpPr>
        <p:spPr>
          <a:xfrm>
            <a:off x="3436842" y="4681744"/>
            <a:ext cx="4724400" cy="1558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Cash</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Fixed Interest</a:t>
            </a:r>
            <a:endParaRPr b="0" i="0" sz="2800" u="none" cap="none" strike="noStrike">
              <a:solidFill>
                <a:schemeClr val="accent5"/>
              </a:solidFill>
              <a:latin typeface="Lato"/>
              <a:ea typeface="Lato"/>
              <a:cs typeface="Lato"/>
              <a:sym typeface="Lato"/>
            </a:endParaRPr>
          </a:p>
        </p:txBody>
      </p:sp>
      <p:sp>
        <p:nvSpPr>
          <p:cNvPr id="1945" name="Google Shape;1945;p171"/>
          <p:cNvSpPr txBox="1"/>
          <p:nvPr/>
        </p:nvSpPr>
        <p:spPr>
          <a:xfrm>
            <a:off x="3436573" y="6112084"/>
            <a:ext cx="4876800" cy="23844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Property Trusts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Aust. Shares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Int. Shares</a:t>
            </a:r>
            <a:endParaRPr b="0" i="0" sz="2800" u="none" cap="none" strike="noStrike">
              <a:solidFill>
                <a:schemeClr val="accent5"/>
              </a:solidFill>
              <a:latin typeface="Lato"/>
              <a:ea typeface="Lato"/>
              <a:cs typeface="Lato"/>
              <a:sym typeface="Lato"/>
            </a:endParaRPr>
          </a:p>
        </p:txBody>
      </p:sp>
      <p:sp>
        <p:nvSpPr>
          <p:cNvPr id="1946" name="Google Shape;1946;p171"/>
          <p:cNvSpPr txBox="1"/>
          <p:nvPr/>
        </p:nvSpPr>
        <p:spPr>
          <a:xfrm>
            <a:off x="8295373" y="3994097"/>
            <a:ext cx="39750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CONSERVATIVE</a:t>
            </a:r>
            <a:endParaRPr b="0" i="0" sz="2800" u="none" cap="none" strike="noStrike">
              <a:solidFill>
                <a:schemeClr val="accent5"/>
              </a:solidFill>
              <a:latin typeface="Lato"/>
              <a:ea typeface="Lato"/>
              <a:cs typeface="Lato"/>
              <a:sym typeface="Lato"/>
            </a:endParaRPr>
          </a:p>
        </p:txBody>
      </p:sp>
      <p:sp>
        <p:nvSpPr>
          <p:cNvPr id="1947" name="Google Shape;1947;p171"/>
          <p:cNvSpPr txBox="1"/>
          <p:nvPr/>
        </p:nvSpPr>
        <p:spPr>
          <a:xfrm>
            <a:off x="13019773" y="3994097"/>
            <a:ext cx="29337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BALANCED</a:t>
            </a:r>
            <a:endParaRPr b="0" i="0" sz="2800" u="none" cap="none" strike="noStrike">
              <a:solidFill>
                <a:schemeClr val="accent5"/>
              </a:solidFill>
              <a:latin typeface="Lato"/>
              <a:ea typeface="Lato"/>
              <a:cs typeface="Lato"/>
              <a:sym typeface="Lato"/>
            </a:endParaRPr>
          </a:p>
        </p:txBody>
      </p:sp>
      <p:sp>
        <p:nvSpPr>
          <p:cNvPr id="1948" name="Google Shape;1948;p171"/>
          <p:cNvSpPr txBox="1"/>
          <p:nvPr/>
        </p:nvSpPr>
        <p:spPr>
          <a:xfrm>
            <a:off x="17134573" y="3994097"/>
            <a:ext cx="33909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AGGRESSIVE</a:t>
            </a:r>
            <a:endParaRPr b="0" i="0" sz="2800" u="none" cap="none" strike="noStrike">
              <a:solidFill>
                <a:schemeClr val="accent5"/>
              </a:solidFill>
              <a:latin typeface="Lato"/>
              <a:ea typeface="Lato"/>
              <a:cs typeface="Lato"/>
              <a:sym typeface="Lato"/>
            </a:endParaRPr>
          </a:p>
        </p:txBody>
      </p:sp>
      <p:sp>
        <p:nvSpPr>
          <p:cNvPr id="1949" name="Google Shape;1949;p171"/>
          <p:cNvSpPr txBox="1"/>
          <p:nvPr/>
        </p:nvSpPr>
        <p:spPr>
          <a:xfrm>
            <a:off x="3456673" y="9273481"/>
            <a:ext cx="4546500" cy="793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Negative Returns</a:t>
            </a:r>
            <a:endParaRPr b="0" i="0" sz="2800" u="none" cap="none" strike="noStrike">
              <a:solidFill>
                <a:schemeClr val="accent5"/>
              </a:solidFill>
              <a:latin typeface="Lato"/>
              <a:ea typeface="Lato"/>
              <a:cs typeface="Lato"/>
              <a:sym typeface="Lato"/>
            </a:endParaRPr>
          </a:p>
        </p:txBody>
      </p:sp>
      <p:sp>
        <p:nvSpPr>
          <p:cNvPr id="1950" name="Google Shape;1950;p171"/>
          <p:cNvSpPr txBox="1"/>
          <p:nvPr/>
        </p:nvSpPr>
        <p:spPr>
          <a:xfrm>
            <a:off x="3456673" y="10144332"/>
            <a:ext cx="2324100" cy="7335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Earnings</a:t>
            </a:r>
            <a:endParaRPr b="0" i="0" sz="2800" u="none" cap="none" strike="noStrike">
              <a:solidFill>
                <a:schemeClr val="accent5"/>
              </a:solidFill>
              <a:latin typeface="Lato"/>
              <a:ea typeface="Lato"/>
              <a:cs typeface="Lato"/>
              <a:sym typeface="Lato"/>
            </a:endParaRPr>
          </a:p>
        </p:txBody>
      </p:sp>
      <p:sp>
        <p:nvSpPr>
          <p:cNvPr id="1951" name="Google Shape;1951;p171"/>
          <p:cNvSpPr txBox="1"/>
          <p:nvPr/>
        </p:nvSpPr>
        <p:spPr>
          <a:xfrm>
            <a:off x="9171673" y="50262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1952" name="Google Shape;1952;p171"/>
          <p:cNvSpPr txBox="1"/>
          <p:nvPr/>
        </p:nvSpPr>
        <p:spPr>
          <a:xfrm>
            <a:off x="91716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1953" name="Google Shape;1953;p171"/>
          <p:cNvSpPr txBox="1"/>
          <p:nvPr/>
        </p:nvSpPr>
        <p:spPr>
          <a:xfrm>
            <a:off x="13438873" y="5178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1954" name="Google Shape;1954;p171"/>
          <p:cNvSpPr txBox="1"/>
          <p:nvPr/>
        </p:nvSpPr>
        <p:spPr>
          <a:xfrm>
            <a:off x="132864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1955" name="Google Shape;1955;p171"/>
          <p:cNvSpPr txBox="1"/>
          <p:nvPr/>
        </p:nvSpPr>
        <p:spPr>
          <a:xfrm>
            <a:off x="17858473" y="5178632"/>
            <a:ext cx="12828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0%</a:t>
            </a:r>
            <a:endParaRPr b="0" i="0" sz="2800" u="none" cap="none" strike="noStrike">
              <a:solidFill>
                <a:schemeClr val="accent5"/>
              </a:solidFill>
              <a:latin typeface="Lato"/>
              <a:ea typeface="Lato"/>
              <a:cs typeface="Lato"/>
              <a:sym typeface="Lato"/>
            </a:endParaRPr>
          </a:p>
        </p:txBody>
      </p:sp>
      <p:sp>
        <p:nvSpPr>
          <p:cNvPr id="1956" name="Google Shape;1956;p171"/>
          <p:cNvSpPr txBox="1"/>
          <p:nvPr/>
        </p:nvSpPr>
        <p:spPr>
          <a:xfrm>
            <a:off x="17401273" y="6702632"/>
            <a:ext cx="18924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100%</a:t>
            </a:r>
            <a:endParaRPr b="0" i="0" sz="2800" u="none" cap="none" strike="noStrike">
              <a:solidFill>
                <a:schemeClr val="accent5"/>
              </a:solidFill>
              <a:latin typeface="Lato"/>
              <a:ea typeface="Lato"/>
              <a:cs typeface="Lato"/>
              <a:sym typeface="Lato"/>
            </a:endParaRPr>
          </a:p>
        </p:txBody>
      </p:sp>
      <p:sp>
        <p:nvSpPr>
          <p:cNvPr id="1957" name="Google Shape;1957;p171"/>
          <p:cNvSpPr txBox="1"/>
          <p:nvPr/>
        </p:nvSpPr>
        <p:spPr>
          <a:xfrm>
            <a:off x="8714473" y="9445832"/>
            <a:ext cx="26034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18 yrs</a:t>
            </a:r>
            <a:endParaRPr b="0" i="0" sz="2800" u="none" cap="none" strike="noStrike">
              <a:solidFill>
                <a:schemeClr val="accent5"/>
              </a:solidFill>
              <a:latin typeface="Lato"/>
              <a:ea typeface="Lato"/>
              <a:cs typeface="Lato"/>
              <a:sym typeface="Lato"/>
            </a:endParaRPr>
          </a:p>
        </p:txBody>
      </p:sp>
      <p:sp>
        <p:nvSpPr>
          <p:cNvPr id="1958" name="Google Shape;1958;p171"/>
          <p:cNvSpPr txBox="1"/>
          <p:nvPr/>
        </p:nvSpPr>
        <p:spPr>
          <a:xfrm>
            <a:off x="8409673" y="10207832"/>
            <a:ext cx="36702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-7.6%  to 35.7%</a:t>
            </a:r>
            <a:endParaRPr b="0" i="0" sz="2800" u="none" cap="none" strike="noStrike">
              <a:solidFill>
                <a:schemeClr val="accent5"/>
              </a:solidFill>
              <a:latin typeface="Lato"/>
              <a:ea typeface="Lato"/>
              <a:cs typeface="Lato"/>
              <a:sym typeface="Lato"/>
            </a:endParaRPr>
          </a:p>
        </p:txBody>
      </p:sp>
      <p:sp>
        <p:nvSpPr>
          <p:cNvPr id="1959" name="Google Shape;1959;p171"/>
          <p:cNvSpPr txBox="1"/>
          <p:nvPr/>
        </p:nvSpPr>
        <p:spPr>
          <a:xfrm>
            <a:off x="13134073" y="94458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7 yrs</a:t>
            </a:r>
            <a:endParaRPr b="0" i="0" sz="2800" u="none" cap="none" strike="noStrike">
              <a:solidFill>
                <a:schemeClr val="accent5"/>
              </a:solidFill>
              <a:latin typeface="Lato"/>
              <a:ea typeface="Lato"/>
              <a:cs typeface="Lato"/>
              <a:sym typeface="Lato"/>
            </a:endParaRPr>
          </a:p>
        </p:txBody>
      </p:sp>
      <p:sp>
        <p:nvSpPr>
          <p:cNvPr id="1960" name="Google Shape;1960;p171"/>
          <p:cNvSpPr txBox="1"/>
          <p:nvPr/>
        </p:nvSpPr>
        <p:spPr>
          <a:xfrm>
            <a:off x="12372073" y="102078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-23.7%  to 44.6%</a:t>
            </a:r>
            <a:endParaRPr b="0" i="0" sz="2800" u="none" cap="none" strike="noStrike">
              <a:solidFill>
                <a:schemeClr val="accent5"/>
              </a:solidFill>
              <a:latin typeface="Lato"/>
              <a:ea typeface="Lato"/>
              <a:cs typeface="Lato"/>
              <a:sym typeface="Lato"/>
            </a:endParaRPr>
          </a:p>
        </p:txBody>
      </p:sp>
      <p:sp>
        <p:nvSpPr>
          <p:cNvPr id="1961" name="Google Shape;1961;p171"/>
          <p:cNvSpPr txBox="1"/>
          <p:nvPr/>
        </p:nvSpPr>
        <p:spPr>
          <a:xfrm>
            <a:off x="17248873" y="94966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5 yrs</a:t>
            </a:r>
            <a:endParaRPr b="0" i="0" sz="2800" u="none" cap="none" strike="noStrike">
              <a:solidFill>
                <a:schemeClr val="accent5"/>
              </a:solidFill>
              <a:latin typeface="Lato"/>
              <a:ea typeface="Lato"/>
              <a:cs typeface="Lato"/>
              <a:sym typeface="Lato"/>
            </a:endParaRPr>
          </a:p>
        </p:txBody>
      </p:sp>
      <p:sp>
        <p:nvSpPr>
          <p:cNvPr id="1962" name="Google Shape;1962;p171"/>
          <p:cNvSpPr txBox="1"/>
          <p:nvPr/>
        </p:nvSpPr>
        <p:spPr>
          <a:xfrm>
            <a:off x="16944073" y="102586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-34.1%  to 56.6%</a:t>
            </a:r>
            <a:endParaRPr b="0" i="0" sz="2800" u="none" cap="none" strike="noStrike">
              <a:solidFill>
                <a:schemeClr val="accent5"/>
              </a:solidFill>
              <a:latin typeface="Lato"/>
              <a:ea typeface="Lato"/>
              <a:cs typeface="Lato"/>
              <a:sym typeface="Lato"/>
            </a:endParaRPr>
          </a:p>
        </p:txBody>
      </p:sp>
      <p:sp>
        <p:nvSpPr>
          <p:cNvPr id="1963" name="Google Shape;1963;p171"/>
          <p:cNvSpPr/>
          <p:nvPr/>
        </p:nvSpPr>
        <p:spPr>
          <a:xfrm>
            <a:off x="12264180" y="5227880"/>
            <a:ext cx="3752400" cy="9045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7" name="Shape 1967"/>
        <p:cNvGrpSpPr/>
        <p:nvPr/>
      </p:nvGrpSpPr>
      <p:grpSpPr>
        <a:xfrm>
          <a:off x="0" y="0"/>
          <a:ext cx="0" cy="0"/>
          <a:chOff x="0" y="0"/>
          <a:chExt cx="0" cy="0"/>
        </a:xfrm>
      </p:grpSpPr>
      <p:sp>
        <p:nvSpPr>
          <p:cNvPr id="1968" name="Google Shape;1968;p172"/>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Remember the Parameters ?</a:t>
            </a:r>
            <a:endParaRPr b="0" i="0" sz="1400" u="none" cap="none" strike="noStrike">
              <a:solidFill>
                <a:srgbClr val="000000"/>
              </a:solidFill>
              <a:latin typeface="Arial"/>
              <a:ea typeface="Arial"/>
              <a:cs typeface="Arial"/>
              <a:sym typeface="Arial"/>
            </a:endParaRPr>
          </a:p>
        </p:txBody>
      </p:sp>
      <p:pic>
        <p:nvPicPr>
          <p:cNvPr id="1969" name="Google Shape;1969;p172"/>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1970" name="Google Shape;1970;p17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1971" name="Google Shape;1971;p172"/>
          <p:cNvGrpSpPr/>
          <p:nvPr/>
        </p:nvGrpSpPr>
        <p:grpSpPr>
          <a:xfrm>
            <a:off x="3228073" y="3200606"/>
            <a:ext cx="4876800" cy="5229526"/>
            <a:chOff x="228600" y="2211387"/>
            <a:chExt cx="2438400" cy="2614763"/>
          </a:xfrm>
        </p:grpSpPr>
        <p:sp>
          <p:nvSpPr>
            <p:cNvPr id="1972" name="Google Shape;1972;p172"/>
            <p:cNvSpPr txBox="1"/>
            <p:nvPr/>
          </p:nvSpPr>
          <p:spPr>
            <a:xfrm>
              <a:off x="228600" y="2951162"/>
              <a:ext cx="2438400" cy="7413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73" name="Google Shape;1973;p172"/>
            <p:cNvSpPr txBox="1"/>
            <p:nvPr/>
          </p:nvSpPr>
          <p:spPr>
            <a:xfrm>
              <a:off x="228600" y="3702050"/>
              <a:ext cx="2438400" cy="11241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74" name="Google Shape;1974;p172"/>
            <p:cNvSpPr txBox="1"/>
            <p:nvPr/>
          </p:nvSpPr>
          <p:spPr>
            <a:xfrm>
              <a:off x="228600" y="2211387"/>
              <a:ext cx="2438400" cy="7398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75" name="Google Shape;1975;p172"/>
            <p:cNvSpPr txBox="1"/>
            <p:nvPr/>
          </p:nvSpPr>
          <p:spPr>
            <a:xfrm>
              <a:off x="257175" y="2230437"/>
              <a:ext cx="2341500" cy="7620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INVESTMENT </a:t>
              </a:r>
              <a:endParaRPr b="0" i="0" sz="2800" u="none" cap="none" strike="noStrike">
                <a:solidFill>
                  <a:schemeClr val="l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TYPES</a:t>
              </a:r>
              <a:endParaRPr b="0" i="0" sz="2800" u="none" cap="none" strike="noStrike">
                <a:solidFill>
                  <a:schemeClr val="lt2"/>
                </a:solidFill>
                <a:latin typeface="Lato"/>
                <a:ea typeface="Lato"/>
                <a:cs typeface="Lato"/>
                <a:sym typeface="Lato"/>
              </a:endParaRPr>
            </a:p>
          </p:txBody>
        </p:sp>
      </p:grpSp>
      <p:grpSp>
        <p:nvGrpSpPr>
          <p:cNvPr id="1976" name="Google Shape;1976;p172"/>
          <p:cNvGrpSpPr/>
          <p:nvPr/>
        </p:nvGrpSpPr>
        <p:grpSpPr>
          <a:xfrm>
            <a:off x="8142951" y="3197432"/>
            <a:ext cx="12487321" cy="5219774"/>
            <a:chOff x="2686050" y="2209800"/>
            <a:chExt cx="6242100" cy="2609887"/>
          </a:xfrm>
        </p:grpSpPr>
        <p:grpSp>
          <p:nvGrpSpPr>
            <p:cNvPr id="1977" name="Google Shape;1977;p172"/>
            <p:cNvGrpSpPr/>
            <p:nvPr/>
          </p:nvGrpSpPr>
          <p:grpSpPr>
            <a:xfrm>
              <a:off x="2686050" y="2209800"/>
              <a:ext cx="6242100" cy="2609887"/>
              <a:chOff x="2686050" y="2209800"/>
              <a:chExt cx="6242100" cy="2609887"/>
            </a:xfrm>
          </p:grpSpPr>
          <p:grpSp>
            <p:nvGrpSpPr>
              <p:cNvPr id="1978" name="Google Shape;1978;p172"/>
              <p:cNvGrpSpPr/>
              <p:nvPr/>
            </p:nvGrpSpPr>
            <p:grpSpPr>
              <a:xfrm>
                <a:off x="2689193" y="2209800"/>
                <a:ext cx="6232299" cy="754037"/>
                <a:chOff x="2689193" y="2209800"/>
                <a:chExt cx="6232299" cy="754037"/>
              </a:xfrm>
            </p:grpSpPr>
            <p:sp>
              <p:nvSpPr>
                <p:cNvPr id="1979" name="Google Shape;1979;p172"/>
                <p:cNvSpPr txBox="1"/>
                <p:nvPr/>
              </p:nvSpPr>
              <p:spPr>
                <a:xfrm>
                  <a:off x="2689225" y="2209800"/>
                  <a:ext cx="6227700" cy="4365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INVESTOR PROFILE</a:t>
                  </a:r>
                  <a:endParaRPr b="0" i="0" sz="2800" u="none" cap="none" strike="noStrike">
                    <a:solidFill>
                      <a:schemeClr val="lt2"/>
                    </a:solidFill>
                    <a:latin typeface="Lato"/>
                    <a:ea typeface="Lato"/>
                    <a:cs typeface="Lato"/>
                    <a:sym typeface="Lato"/>
                  </a:endParaRPr>
                </a:p>
              </p:txBody>
            </p:sp>
            <p:grpSp>
              <p:nvGrpSpPr>
                <p:cNvPr id="1980" name="Google Shape;1980;p172"/>
                <p:cNvGrpSpPr/>
                <p:nvPr/>
              </p:nvGrpSpPr>
              <p:grpSpPr>
                <a:xfrm>
                  <a:off x="2689193" y="2636837"/>
                  <a:ext cx="6232299" cy="327000"/>
                  <a:chOff x="1447800" y="3810000"/>
                  <a:chExt cx="6211800" cy="327000"/>
                </a:xfrm>
              </p:grpSpPr>
              <p:sp>
                <p:nvSpPr>
                  <p:cNvPr id="1981" name="Google Shape;1981;p172"/>
                  <p:cNvSpPr txBox="1"/>
                  <p:nvPr/>
                </p:nvSpPr>
                <p:spPr>
                  <a:xfrm>
                    <a:off x="1447800" y="3810000"/>
                    <a:ext cx="6211800" cy="3270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1982" name="Google Shape;1982;p172"/>
                  <p:cNvCxnSpPr/>
                  <p:nvPr/>
                </p:nvCxnSpPr>
                <p:spPr>
                  <a:xfrm rot="10800000">
                    <a:off x="3429000" y="3810000"/>
                    <a:ext cx="0" cy="304800"/>
                  </a:xfrm>
                  <a:prstGeom prst="straightConnector1">
                    <a:avLst/>
                  </a:prstGeom>
                  <a:noFill/>
                  <a:ln cap="flat" cmpd="sng" w="9525">
                    <a:solidFill>
                      <a:schemeClr val="lt1"/>
                    </a:solidFill>
                    <a:prstDash val="solid"/>
                    <a:miter lim="8000"/>
                    <a:headEnd len="sm" w="sm" type="none"/>
                    <a:tailEnd len="sm" w="sm" type="none"/>
                  </a:ln>
                </p:spPr>
              </p:cxnSp>
              <p:cxnSp>
                <p:nvCxnSpPr>
                  <p:cNvPr id="1983" name="Google Shape;1983;p172"/>
                  <p:cNvCxnSpPr/>
                  <p:nvPr/>
                </p:nvCxnSpPr>
                <p:spPr>
                  <a:xfrm rot="10800000">
                    <a:off x="5562600" y="3810000"/>
                    <a:ext cx="0" cy="304800"/>
                  </a:xfrm>
                  <a:prstGeom prst="straightConnector1">
                    <a:avLst/>
                  </a:prstGeom>
                  <a:noFill/>
                  <a:ln cap="flat" cmpd="sng" w="9525">
                    <a:solidFill>
                      <a:schemeClr val="lt1"/>
                    </a:solidFill>
                    <a:prstDash val="solid"/>
                    <a:miter lim="8000"/>
                    <a:headEnd len="sm" w="sm" type="none"/>
                    <a:tailEnd len="sm" w="sm" type="none"/>
                  </a:ln>
                </p:spPr>
              </p:cxnSp>
            </p:grpSp>
          </p:grpSp>
          <p:sp>
            <p:nvSpPr>
              <p:cNvPr id="1984" name="Google Shape;1984;p172"/>
              <p:cNvSpPr txBox="1"/>
              <p:nvPr/>
            </p:nvSpPr>
            <p:spPr>
              <a:xfrm>
                <a:off x="2686050" y="2947987"/>
                <a:ext cx="6242100" cy="18717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grpSp>
        <p:cxnSp>
          <p:nvCxnSpPr>
            <p:cNvPr id="1985" name="Google Shape;1985;p172"/>
            <p:cNvCxnSpPr/>
            <p:nvPr/>
          </p:nvCxnSpPr>
          <p:spPr>
            <a:xfrm>
              <a:off x="4676775" y="2962275"/>
              <a:ext cx="0" cy="1828800"/>
            </a:xfrm>
            <a:prstGeom prst="straightConnector1">
              <a:avLst/>
            </a:prstGeom>
            <a:noFill/>
            <a:ln cap="flat" cmpd="sng" w="38100">
              <a:solidFill>
                <a:schemeClr val="lt1"/>
              </a:solidFill>
              <a:prstDash val="solid"/>
              <a:miter lim="8000"/>
              <a:headEnd len="sm" w="sm" type="none"/>
              <a:tailEnd len="sm" w="sm" type="none"/>
            </a:ln>
          </p:spPr>
        </p:cxnSp>
        <p:cxnSp>
          <p:nvCxnSpPr>
            <p:cNvPr id="1986" name="Google Shape;1986;p172"/>
            <p:cNvCxnSpPr/>
            <p:nvPr/>
          </p:nvCxnSpPr>
          <p:spPr>
            <a:xfrm>
              <a:off x="6819900" y="2962275"/>
              <a:ext cx="0" cy="1828800"/>
            </a:xfrm>
            <a:prstGeom prst="straightConnector1">
              <a:avLst/>
            </a:prstGeom>
            <a:noFill/>
            <a:ln cap="flat" cmpd="sng" w="38100">
              <a:solidFill>
                <a:schemeClr val="lt1"/>
              </a:solidFill>
              <a:prstDash val="solid"/>
              <a:miter lim="8000"/>
              <a:headEnd len="sm" w="sm" type="none"/>
              <a:tailEnd len="sm" w="sm" type="none"/>
            </a:ln>
          </p:spPr>
        </p:cxnSp>
      </p:grpSp>
      <p:grpSp>
        <p:nvGrpSpPr>
          <p:cNvPr id="1987" name="Google Shape;1987;p172"/>
          <p:cNvGrpSpPr/>
          <p:nvPr/>
        </p:nvGrpSpPr>
        <p:grpSpPr>
          <a:xfrm>
            <a:off x="3228073" y="8379032"/>
            <a:ext cx="4895850" cy="2600050"/>
            <a:chOff x="228600" y="4800600"/>
            <a:chExt cx="2447925" cy="1300025"/>
          </a:xfrm>
        </p:grpSpPr>
        <p:sp>
          <p:nvSpPr>
            <p:cNvPr id="1988" name="Google Shape;1988;p172"/>
            <p:cNvSpPr txBox="1"/>
            <p:nvPr/>
          </p:nvSpPr>
          <p:spPr>
            <a:xfrm>
              <a:off x="228600" y="5254625"/>
              <a:ext cx="2438400" cy="846000"/>
            </a:xfrm>
            <a:prstGeom prst="rect">
              <a:avLst/>
            </a:prstGeom>
            <a:solidFill>
              <a:srgbClr val="33CCCC">
                <a:alpha val="49020"/>
              </a:srgbClr>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89" name="Google Shape;1989;p172"/>
            <p:cNvSpPr txBox="1"/>
            <p:nvPr/>
          </p:nvSpPr>
          <p:spPr>
            <a:xfrm>
              <a:off x="228600" y="4800600"/>
              <a:ext cx="2438400" cy="4572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1990" name="Google Shape;1990;p172"/>
            <p:cNvSpPr txBox="1"/>
            <p:nvPr/>
          </p:nvSpPr>
          <p:spPr>
            <a:xfrm>
              <a:off x="334963" y="4829626"/>
              <a:ext cx="2341500" cy="3969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EXPECTATIONS</a:t>
              </a:r>
              <a:endParaRPr b="0" i="0" sz="2800" u="none" cap="none" strike="noStrike">
                <a:solidFill>
                  <a:schemeClr val="accent5"/>
                </a:solidFill>
                <a:latin typeface="Lato"/>
                <a:ea typeface="Lato"/>
                <a:cs typeface="Lato"/>
                <a:sym typeface="Lato"/>
              </a:endParaRPr>
            </a:p>
          </p:txBody>
        </p:sp>
        <p:cxnSp>
          <p:nvCxnSpPr>
            <p:cNvPr id="1991" name="Google Shape;1991;p172"/>
            <p:cNvCxnSpPr/>
            <p:nvPr/>
          </p:nvCxnSpPr>
          <p:spPr>
            <a:xfrm>
              <a:off x="238125" y="5648325"/>
              <a:ext cx="2438400" cy="0"/>
            </a:xfrm>
            <a:prstGeom prst="straightConnector1">
              <a:avLst/>
            </a:prstGeom>
            <a:noFill/>
            <a:ln cap="flat" cmpd="sng" w="9525">
              <a:solidFill>
                <a:schemeClr val="lt1"/>
              </a:solidFill>
              <a:prstDash val="solid"/>
              <a:miter lim="8000"/>
              <a:headEnd len="sm" w="sm" type="none"/>
              <a:tailEnd len="sm" w="sm" type="none"/>
            </a:ln>
          </p:spPr>
        </p:cxnSp>
      </p:grpSp>
      <p:grpSp>
        <p:nvGrpSpPr>
          <p:cNvPr id="1992" name="Google Shape;1992;p172"/>
          <p:cNvGrpSpPr/>
          <p:nvPr/>
        </p:nvGrpSpPr>
        <p:grpSpPr>
          <a:xfrm>
            <a:off x="8104853" y="8410782"/>
            <a:ext cx="12531770" cy="2610000"/>
            <a:chOff x="2652718" y="4816475"/>
            <a:chExt cx="6264319" cy="1305000"/>
          </a:xfrm>
        </p:grpSpPr>
        <p:sp>
          <p:nvSpPr>
            <p:cNvPr id="1993" name="Google Shape;1993;p172"/>
            <p:cNvSpPr txBox="1"/>
            <p:nvPr/>
          </p:nvSpPr>
          <p:spPr>
            <a:xfrm>
              <a:off x="2652718" y="4816475"/>
              <a:ext cx="6264300" cy="4365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RETURNS</a:t>
              </a:r>
              <a:endParaRPr b="0" i="0" sz="2800" u="none" cap="none" strike="noStrike">
                <a:solidFill>
                  <a:schemeClr val="accent5"/>
                </a:solidFill>
                <a:latin typeface="Lato"/>
                <a:ea typeface="Lato"/>
                <a:cs typeface="Lato"/>
                <a:sym typeface="Lato"/>
              </a:endParaRPr>
            </a:p>
          </p:txBody>
        </p:sp>
        <p:sp>
          <p:nvSpPr>
            <p:cNvPr id="1994" name="Google Shape;1994;p172"/>
            <p:cNvSpPr txBox="1"/>
            <p:nvPr/>
          </p:nvSpPr>
          <p:spPr>
            <a:xfrm>
              <a:off x="2674937" y="5259387"/>
              <a:ext cx="6242100" cy="8526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1995" name="Google Shape;1995;p172"/>
            <p:cNvCxnSpPr/>
            <p:nvPr/>
          </p:nvCxnSpPr>
          <p:spPr>
            <a:xfrm>
              <a:off x="4656137" y="5273675"/>
              <a:ext cx="1500" cy="819300"/>
            </a:xfrm>
            <a:prstGeom prst="straightConnector1">
              <a:avLst/>
            </a:prstGeom>
            <a:noFill/>
            <a:ln cap="flat" cmpd="sng" w="38100">
              <a:solidFill>
                <a:schemeClr val="lt1"/>
              </a:solidFill>
              <a:prstDash val="solid"/>
              <a:miter lim="8000"/>
              <a:headEnd len="sm" w="sm" type="none"/>
              <a:tailEnd len="sm" w="sm" type="none"/>
            </a:ln>
          </p:spPr>
        </p:cxnSp>
        <p:cxnSp>
          <p:nvCxnSpPr>
            <p:cNvPr id="1996" name="Google Shape;1996;p172"/>
            <p:cNvCxnSpPr/>
            <p:nvPr/>
          </p:nvCxnSpPr>
          <p:spPr>
            <a:xfrm flipH="1">
              <a:off x="6808874" y="5273675"/>
              <a:ext cx="1500" cy="847800"/>
            </a:xfrm>
            <a:prstGeom prst="straightConnector1">
              <a:avLst/>
            </a:prstGeom>
            <a:noFill/>
            <a:ln cap="flat" cmpd="sng" w="38100">
              <a:solidFill>
                <a:schemeClr val="lt1"/>
              </a:solidFill>
              <a:prstDash val="solid"/>
              <a:miter lim="8000"/>
              <a:headEnd len="sm" w="sm" type="none"/>
              <a:tailEnd len="sm" w="sm" type="none"/>
            </a:ln>
          </p:spPr>
        </p:cxnSp>
      </p:grpSp>
      <p:sp>
        <p:nvSpPr>
          <p:cNvPr id="1997" name="Google Shape;1997;p172"/>
          <p:cNvSpPr txBox="1"/>
          <p:nvPr/>
        </p:nvSpPr>
        <p:spPr>
          <a:xfrm>
            <a:off x="3436842" y="4681744"/>
            <a:ext cx="4724400" cy="1558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Cash</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Fixed Interest</a:t>
            </a:r>
            <a:endParaRPr b="0" i="0" sz="2800" u="none" cap="none" strike="noStrike">
              <a:solidFill>
                <a:schemeClr val="accent5"/>
              </a:solidFill>
              <a:latin typeface="Lato"/>
              <a:ea typeface="Lato"/>
              <a:cs typeface="Lato"/>
              <a:sym typeface="Lato"/>
            </a:endParaRPr>
          </a:p>
        </p:txBody>
      </p:sp>
      <p:sp>
        <p:nvSpPr>
          <p:cNvPr id="1998" name="Google Shape;1998;p172"/>
          <p:cNvSpPr txBox="1"/>
          <p:nvPr/>
        </p:nvSpPr>
        <p:spPr>
          <a:xfrm>
            <a:off x="3436573" y="6112084"/>
            <a:ext cx="4876800" cy="23844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Property Trusts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Aust. Shares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Int. Shares</a:t>
            </a:r>
            <a:endParaRPr b="0" i="0" sz="2800" u="none" cap="none" strike="noStrike">
              <a:solidFill>
                <a:schemeClr val="accent5"/>
              </a:solidFill>
              <a:latin typeface="Lato"/>
              <a:ea typeface="Lato"/>
              <a:cs typeface="Lato"/>
              <a:sym typeface="Lato"/>
            </a:endParaRPr>
          </a:p>
        </p:txBody>
      </p:sp>
      <p:sp>
        <p:nvSpPr>
          <p:cNvPr id="1999" name="Google Shape;1999;p172"/>
          <p:cNvSpPr txBox="1"/>
          <p:nvPr/>
        </p:nvSpPr>
        <p:spPr>
          <a:xfrm>
            <a:off x="8295373" y="3994097"/>
            <a:ext cx="39750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CONSERVATIVE</a:t>
            </a:r>
            <a:endParaRPr b="0" i="0" sz="2800" u="none" cap="none" strike="noStrike">
              <a:solidFill>
                <a:schemeClr val="accent5"/>
              </a:solidFill>
              <a:latin typeface="Lato"/>
              <a:ea typeface="Lato"/>
              <a:cs typeface="Lato"/>
              <a:sym typeface="Lato"/>
            </a:endParaRPr>
          </a:p>
        </p:txBody>
      </p:sp>
      <p:sp>
        <p:nvSpPr>
          <p:cNvPr id="2000" name="Google Shape;2000;p172"/>
          <p:cNvSpPr txBox="1"/>
          <p:nvPr/>
        </p:nvSpPr>
        <p:spPr>
          <a:xfrm>
            <a:off x="13019773" y="3994097"/>
            <a:ext cx="29337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BALANCED</a:t>
            </a:r>
            <a:endParaRPr b="0" i="0" sz="2800" u="none" cap="none" strike="noStrike">
              <a:solidFill>
                <a:schemeClr val="accent5"/>
              </a:solidFill>
              <a:latin typeface="Lato"/>
              <a:ea typeface="Lato"/>
              <a:cs typeface="Lato"/>
              <a:sym typeface="Lato"/>
            </a:endParaRPr>
          </a:p>
        </p:txBody>
      </p:sp>
      <p:sp>
        <p:nvSpPr>
          <p:cNvPr id="2001" name="Google Shape;2001;p172"/>
          <p:cNvSpPr txBox="1"/>
          <p:nvPr/>
        </p:nvSpPr>
        <p:spPr>
          <a:xfrm>
            <a:off x="17134573" y="3994097"/>
            <a:ext cx="33909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AGGRESSIVE</a:t>
            </a:r>
            <a:endParaRPr b="0" i="0" sz="2800" u="none" cap="none" strike="noStrike">
              <a:solidFill>
                <a:schemeClr val="accent5"/>
              </a:solidFill>
              <a:latin typeface="Lato"/>
              <a:ea typeface="Lato"/>
              <a:cs typeface="Lato"/>
              <a:sym typeface="Lato"/>
            </a:endParaRPr>
          </a:p>
        </p:txBody>
      </p:sp>
      <p:sp>
        <p:nvSpPr>
          <p:cNvPr id="2002" name="Google Shape;2002;p172"/>
          <p:cNvSpPr txBox="1"/>
          <p:nvPr/>
        </p:nvSpPr>
        <p:spPr>
          <a:xfrm>
            <a:off x="3456673" y="9273481"/>
            <a:ext cx="4546500" cy="793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Negative Returns</a:t>
            </a:r>
            <a:endParaRPr b="0" i="0" sz="2800" u="none" cap="none" strike="noStrike">
              <a:solidFill>
                <a:schemeClr val="accent5"/>
              </a:solidFill>
              <a:latin typeface="Lato"/>
              <a:ea typeface="Lato"/>
              <a:cs typeface="Lato"/>
              <a:sym typeface="Lato"/>
            </a:endParaRPr>
          </a:p>
        </p:txBody>
      </p:sp>
      <p:sp>
        <p:nvSpPr>
          <p:cNvPr id="2003" name="Google Shape;2003;p172"/>
          <p:cNvSpPr txBox="1"/>
          <p:nvPr/>
        </p:nvSpPr>
        <p:spPr>
          <a:xfrm>
            <a:off x="3456673" y="10144332"/>
            <a:ext cx="2324100" cy="7335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Earnings</a:t>
            </a:r>
            <a:endParaRPr b="0" i="0" sz="2800" u="none" cap="none" strike="noStrike">
              <a:solidFill>
                <a:schemeClr val="accent5"/>
              </a:solidFill>
              <a:latin typeface="Lato"/>
              <a:ea typeface="Lato"/>
              <a:cs typeface="Lato"/>
              <a:sym typeface="Lato"/>
            </a:endParaRPr>
          </a:p>
        </p:txBody>
      </p:sp>
      <p:sp>
        <p:nvSpPr>
          <p:cNvPr id="2004" name="Google Shape;2004;p172"/>
          <p:cNvSpPr txBox="1"/>
          <p:nvPr/>
        </p:nvSpPr>
        <p:spPr>
          <a:xfrm>
            <a:off x="9171673" y="50262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2005" name="Google Shape;2005;p172"/>
          <p:cNvSpPr txBox="1"/>
          <p:nvPr/>
        </p:nvSpPr>
        <p:spPr>
          <a:xfrm>
            <a:off x="91716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2006" name="Google Shape;2006;p172"/>
          <p:cNvSpPr txBox="1"/>
          <p:nvPr/>
        </p:nvSpPr>
        <p:spPr>
          <a:xfrm>
            <a:off x="13438873" y="5178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2007" name="Google Shape;2007;p172"/>
          <p:cNvSpPr txBox="1"/>
          <p:nvPr/>
        </p:nvSpPr>
        <p:spPr>
          <a:xfrm>
            <a:off x="132864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2008" name="Google Shape;2008;p172"/>
          <p:cNvSpPr txBox="1"/>
          <p:nvPr/>
        </p:nvSpPr>
        <p:spPr>
          <a:xfrm>
            <a:off x="17858473" y="5178632"/>
            <a:ext cx="12828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0%</a:t>
            </a:r>
            <a:endParaRPr b="0" i="0" sz="2800" u="none" cap="none" strike="noStrike">
              <a:solidFill>
                <a:schemeClr val="accent5"/>
              </a:solidFill>
              <a:latin typeface="Lato"/>
              <a:ea typeface="Lato"/>
              <a:cs typeface="Lato"/>
              <a:sym typeface="Lato"/>
            </a:endParaRPr>
          </a:p>
        </p:txBody>
      </p:sp>
      <p:sp>
        <p:nvSpPr>
          <p:cNvPr id="2009" name="Google Shape;2009;p172"/>
          <p:cNvSpPr txBox="1"/>
          <p:nvPr/>
        </p:nvSpPr>
        <p:spPr>
          <a:xfrm>
            <a:off x="17401273" y="6702632"/>
            <a:ext cx="18924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100%</a:t>
            </a:r>
            <a:endParaRPr b="0" i="0" sz="2800" u="none" cap="none" strike="noStrike">
              <a:solidFill>
                <a:schemeClr val="accent5"/>
              </a:solidFill>
              <a:latin typeface="Lato"/>
              <a:ea typeface="Lato"/>
              <a:cs typeface="Lato"/>
              <a:sym typeface="Lato"/>
            </a:endParaRPr>
          </a:p>
        </p:txBody>
      </p:sp>
      <p:sp>
        <p:nvSpPr>
          <p:cNvPr id="2010" name="Google Shape;2010;p172"/>
          <p:cNvSpPr txBox="1"/>
          <p:nvPr/>
        </p:nvSpPr>
        <p:spPr>
          <a:xfrm>
            <a:off x="8714473" y="9445832"/>
            <a:ext cx="26034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18 yrs</a:t>
            </a:r>
            <a:endParaRPr b="0" i="0" sz="2800" u="none" cap="none" strike="noStrike">
              <a:solidFill>
                <a:schemeClr val="accent5"/>
              </a:solidFill>
              <a:latin typeface="Lato"/>
              <a:ea typeface="Lato"/>
              <a:cs typeface="Lato"/>
              <a:sym typeface="Lato"/>
            </a:endParaRPr>
          </a:p>
        </p:txBody>
      </p:sp>
      <p:sp>
        <p:nvSpPr>
          <p:cNvPr id="2011" name="Google Shape;2011;p172"/>
          <p:cNvSpPr txBox="1"/>
          <p:nvPr/>
        </p:nvSpPr>
        <p:spPr>
          <a:xfrm>
            <a:off x="8409673" y="10207832"/>
            <a:ext cx="36702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-7.6%  to 35.7%</a:t>
            </a:r>
            <a:endParaRPr b="0" i="0" sz="2800" u="none" cap="none" strike="noStrike">
              <a:solidFill>
                <a:schemeClr val="accent5"/>
              </a:solidFill>
              <a:latin typeface="Lato"/>
              <a:ea typeface="Lato"/>
              <a:cs typeface="Lato"/>
              <a:sym typeface="Lato"/>
            </a:endParaRPr>
          </a:p>
        </p:txBody>
      </p:sp>
      <p:sp>
        <p:nvSpPr>
          <p:cNvPr id="2012" name="Google Shape;2012;p172"/>
          <p:cNvSpPr txBox="1"/>
          <p:nvPr/>
        </p:nvSpPr>
        <p:spPr>
          <a:xfrm>
            <a:off x="13134073" y="94458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7 yrs</a:t>
            </a:r>
            <a:endParaRPr b="0" i="0" sz="2800" u="none" cap="none" strike="noStrike">
              <a:solidFill>
                <a:schemeClr val="accent5"/>
              </a:solidFill>
              <a:latin typeface="Lato"/>
              <a:ea typeface="Lato"/>
              <a:cs typeface="Lato"/>
              <a:sym typeface="Lato"/>
            </a:endParaRPr>
          </a:p>
        </p:txBody>
      </p:sp>
      <p:sp>
        <p:nvSpPr>
          <p:cNvPr id="2013" name="Google Shape;2013;p172"/>
          <p:cNvSpPr txBox="1"/>
          <p:nvPr/>
        </p:nvSpPr>
        <p:spPr>
          <a:xfrm>
            <a:off x="12372073" y="102078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-23.7%  to 44.6%</a:t>
            </a:r>
            <a:endParaRPr b="0" i="0" sz="2800" u="none" cap="none" strike="noStrike">
              <a:solidFill>
                <a:schemeClr val="accent5"/>
              </a:solidFill>
              <a:latin typeface="Lato"/>
              <a:ea typeface="Lato"/>
              <a:cs typeface="Lato"/>
              <a:sym typeface="Lato"/>
            </a:endParaRPr>
          </a:p>
        </p:txBody>
      </p:sp>
      <p:sp>
        <p:nvSpPr>
          <p:cNvPr id="2014" name="Google Shape;2014;p172"/>
          <p:cNvSpPr txBox="1"/>
          <p:nvPr/>
        </p:nvSpPr>
        <p:spPr>
          <a:xfrm>
            <a:off x="17248873" y="94966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5 yrs</a:t>
            </a:r>
            <a:endParaRPr b="0" i="0" sz="2800" u="none" cap="none" strike="noStrike">
              <a:solidFill>
                <a:schemeClr val="accent5"/>
              </a:solidFill>
              <a:latin typeface="Lato"/>
              <a:ea typeface="Lato"/>
              <a:cs typeface="Lato"/>
              <a:sym typeface="Lato"/>
            </a:endParaRPr>
          </a:p>
        </p:txBody>
      </p:sp>
      <p:sp>
        <p:nvSpPr>
          <p:cNvPr id="2015" name="Google Shape;2015;p172"/>
          <p:cNvSpPr txBox="1"/>
          <p:nvPr/>
        </p:nvSpPr>
        <p:spPr>
          <a:xfrm>
            <a:off x="16944073" y="102586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-34.1%  to 56.6%</a:t>
            </a:r>
            <a:endParaRPr b="0" i="0" sz="2800" u="none" cap="none" strike="noStrike">
              <a:solidFill>
                <a:schemeClr val="accent5"/>
              </a:solidFill>
              <a:latin typeface="Lato"/>
              <a:ea typeface="Lato"/>
              <a:cs typeface="Lato"/>
              <a:sym typeface="Lato"/>
            </a:endParaRPr>
          </a:p>
        </p:txBody>
      </p:sp>
      <p:sp>
        <p:nvSpPr>
          <p:cNvPr id="2016" name="Google Shape;2016;p172"/>
          <p:cNvSpPr/>
          <p:nvPr/>
        </p:nvSpPr>
        <p:spPr>
          <a:xfrm>
            <a:off x="12264180" y="5227880"/>
            <a:ext cx="3752400" cy="9045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17" name="Google Shape;2017;p172"/>
          <p:cNvSpPr/>
          <p:nvPr/>
        </p:nvSpPr>
        <p:spPr>
          <a:xfrm>
            <a:off x="2834073" y="4715259"/>
            <a:ext cx="4471200" cy="17151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1" name="Shape 2021"/>
        <p:cNvGrpSpPr/>
        <p:nvPr/>
      </p:nvGrpSpPr>
      <p:grpSpPr>
        <a:xfrm>
          <a:off x="0" y="0"/>
          <a:ext cx="0" cy="0"/>
          <a:chOff x="0" y="0"/>
          <a:chExt cx="0" cy="0"/>
        </a:xfrm>
      </p:grpSpPr>
      <p:sp>
        <p:nvSpPr>
          <p:cNvPr id="2022" name="Google Shape;2022;p173"/>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Remember the Parameters ?</a:t>
            </a:r>
            <a:endParaRPr b="0" i="0" sz="1400" u="none" cap="none" strike="noStrike">
              <a:solidFill>
                <a:srgbClr val="000000"/>
              </a:solidFill>
              <a:latin typeface="Arial"/>
              <a:ea typeface="Arial"/>
              <a:cs typeface="Arial"/>
              <a:sym typeface="Arial"/>
            </a:endParaRPr>
          </a:p>
        </p:txBody>
      </p:sp>
      <p:pic>
        <p:nvPicPr>
          <p:cNvPr id="2023" name="Google Shape;2023;p173"/>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024" name="Google Shape;2024;p17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025" name="Google Shape;2025;p173"/>
          <p:cNvGrpSpPr/>
          <p:nvPr/>
        </p:nvGrpSpPr>
        <p:grpSpPr>
          <a:xfrm>
            <a:off x="3228073" y="3200606"/>
            <a:ext cx="4876800" cy="5229526"/>
            <a:chOff x="228600" y="2211387"/>
            <a:chExt cx="2438400" cy="2614763"/>
          </a:xfrm>
        </p:grpSpPr>
        <p:sp>
          <p:nvSpPr>
            <p:cNvPr id="2026" name="Google Shape;2026;p173"/>
            <p:cNvSpPr txBox="1"/>
            <p:nvPr/>
          </p:nvSpPr>
          <p:spPr>
            <a:xfrm>
              <a:off x="228600" y="2951162"/>
              <a:ext cx="2438400" cy="7413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27" name="Google Shape;2027;p173"/>
            <p:cNvSpPr txBox="1"/>
            <p:nvPr/>
          </p:nvSpPr>
          <p:spPr>
            <a:xfrm>
              <a:off x="228600" y="3702050"/>
              <a:ext cx="2438400" cy="11241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28" name="Google Shape;2028;p173"/>
            <p:cNvSpPr txBox="1"/>
            <p:nvPr/>
          </p:nvSpPr>
          <p:spPr>
            <a:xfrm>
              <a:off x="228600" y="2211387"/>
              <a:ext cx="2438400" cy="7398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29" name="Google Shape;2029;p173"/>
            <p:cNvSpPr txBox="1"/>
            <p:nvPr/>
          </p:nvSpPr>
          <p:spPr>
            <a:xfrm>
              <a:off x="257175" y="2230437"/>
              <a:ext cx="2341500" cy="7620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INVESTMENT </a:t>
              </a:r>
              <a:endParaRPr b="0" i="0" sz="2800" u="none" cap="none" strike="noStrike">
                <a:solidFill>
                  <a:schemeClr val="l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TYPES</a:t>
              </a:r>
              <a:endParaRPr b="0" i="0" sz="2800" u="none" cap="none" strike="noStrike">
                <a:solidFill>
                  <a:schemeClr val="lt2"/>
                </a:solidFill>
                <a:latin typeface="Lato"/>
                <a:ea typeface="Lato"/>
                <a:cs typeface="Lato"/>
                <a:sym typeface="Lato"/>
              </a:endParaRPr>
            </a:p>
          </p:txBody>
        </p:sp>
      </p:grpSp>
      <p:grpSp>
        <p:nvGrpSpPr>
          <p:cNvPr id="2030" name="Google Shape;2030;p173"/>
          <p:cNvGrpSpPr/>
          <p:nvPr/>
        </p:nvGrpSpPr>
        <p:grpSpPr>
          <a:xfrm>
            <a:off x="8142951" y="3197432"/>
            <a:ext cx="12487321" cy="5219774"/>
            <a:chOff x="2686050" y="2209800"/>
            <a:chExt cx="6242100" cy="2609887"/>
          </a:xfrm>
        </p:grpSpPr>
        <p:grpSp>
          <p:nvGrpSpPr>
            <p:cNvPr id="2031" name="Google Shape;2031;p173"/>
            <p:cNvGrpSpPr/>
            <p:nvPr/>
          </p:nvGrpSpPr>
          <p:grpSpPr>
            <a:xfrm>
              <a:off x="2686050" y="2209800"/>
              <a:ext cx="6242100" cy="2609887"/>
              <a:chOff x="2686050" y="2209800"/>
              <a:chExt cx="6242100" cy="2609887"/>
            </a:xfrm>
          </p:grpSpPr>
          <p:grpSp>
            <p:nvGrpSpPr>
              <p:cNvPr id="2032" name="Google Shape;2032;p173"/>
              <p:cNvGrpSpPr/>
              <p:nvPr/>
            </p:nvGrpSpPr>
            <p:grpSpPr>
              <a:xfrm>
                <a:off x="2689193" y="2209800"/>
                <a:ext cx="6232299" cy="754037"/>
                <a:chOff x="2689193" y="2209800"/>
                <a:chExt cx="6232299" cy="754037"/>
              </a:xfrm>
            </p:grpSpPr>
            <p:sp>
              <p:nvSpPr>
                <p:cNvPr id="2033" name="Google Shape;2033;p173"/>
                <p:cNvSpPr txBox="1"/>
                <p:nvPr/>
              </p:nvSpPr>
              <p:spPr>
                <a:xfrm>
                  <a:off x="2689225" y="2209800"/>
                  <a:ext cx="6227700" cy="4365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INVESTOR PROFILE</a:t>
                  </a:r>
                  <a:endParaRPr b="0" i="0" sz="2800" u="none" cap="none" strike="noStrike">
                    <a:solidFill>
                      <a:schemeClr val="lt2"/>
                    </a:solidFill>
                    <a:latin typeface="Lato"/>
                    <a:ea typeface="Lato"/>
                    <a:cs typeface="Lato"/>
                    <a:sym typeface="Lato"/>
                  </a:endParaRPr>
                </a:p>
              </p:txBody>
            </p:sp>
            <p:grpSp>
              <p:nvGrpSpPr>
                <p:cNvPr id="2034" name="Google Shape;2034;p173"/>
                <p:cNvGrpSpPr/>
                <p:nvPr/>
              </p:nvGrpSpPr>
              <p:grpSpPr>
                <a:xfrm>
                  <a:off x="2689193" y="2636837"/>
                  <a:ext cx="6232299" cy="327000"/>
                  <a:chOff x="1447800" y="3810000"/>
                  <a:chExt cx="6211800" cy="327000"/>
                </a:xfrm>
              </p:grpSpPr>
              <p:sp>
                <p:nvSpPr>
                  <p:cNvPr id="2035" name="Google Shape;2035;p173"/>
                  <p:cNvSpPr txBox="1"/>
                  <p:nvPr/>
                </p:nvSpPr>
                <p:spPr>
                  <a:xfrm>
                    <a:off x="1447800" y="3810000"/>
                    <a:ext cx="6211800" cy="3270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2036" name="Google Shape;2036;p173"/>
                  <p:cNvCxnSpPr/>
                  <p:nvPr/>
                </p:nvCxnSpPr>
                <p:spPr>
                  <a:xfrm rot="10800000">
                    <a:off x="3429000" y="3810000"/>
                    <a:ext cx="0" cy="304800"/>
                  </a:xfrm>
                  <a:prstGeom prst="straightConnector1">
                    <a:avLst/>
                  </a:prstGeom>
                  <a:noFill/>
                  <a:ln cap="flat" cmpd="sng" w="9525">
                    <a:solidFill>
                      <a:schemeClr val="lt1"/>
                    </a:solidFill>
                    <a:prstDash val="solid"/>
                    <a:miter lim="8000"/>
                    <a:headEnd len="sm" w="sm" type="none"/>
                    <a:tailEnd len="sm" w="sm" type="none"/>
                  </a:ln>
                </p:spPr>
              </p:cxnSp>
              <p:cxnSp>
                <p:nvCxnSpPr>
                  <p:cNvPr id="2037" name="Google Shape;2037;p173"/>
                  <p:cNvCxnSpPr/>
                  <p:nvPr/>
                </p:nvCxnSpPr>
                <p:spPr>
                  <a:xfrm rot="10800000">
                    <a:off x="5562600" y="3810000"/>
                    <a:ext cx="0" cy="304800"/>
                  </a:xfrm>
                  <a:prstGeom prst="straightConnector1">
                    <a:avLst/>
                  </a:prstGeom>
                  <a:noFill/>
                  <a:ln cap="flat" cmpd="sng" w="9525">
                    <a:solidFill>
                      <a:schemeClr val="lt1"/>
                    </a:solidFill>
                    <a:prstDash val="solid"/>
                    <a:miter lim="8000"/>
                    <a:headEnd len="sm" w="sm" type="none"/>
                    <a:tailEnd len="sm" w="sm" type="none"/>
                  </a:ln>
                </p:spPr>
              </p:cxnSp>
            </p:grpSp>
          </p:grpSp>
          <p:sp>
            <p:nvSpPr>
              <p:cNvPr id="2038" name="Google Shape;2038;p173"/>
              <p:cNvSpPr txBox="1"/>
              <p:nvPr/>
            </p:nvSpPr>
            <p:spPr>
              <a:xfrm>
                <a:off x="2686050" y="2947987"/>
                <a:ext cx="6242100" cy="18717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grpSp>
        <p:cxnSp>
          <p:nvCxnSpPr>
            <p:cNvPr id="2039" name="Google Shape;2039;p173"/>
            <p:cNvCxnSpPr/>
            <p:nvPr/>
          </p:nvCxnSpPr>
          <p:spPr>
            <a:xfrm>
              <a:off x="4676775" y="2962275"/>
              <a:ext cx="0" cy="1828800"/>
            </a:xfrm>
            <a:prstGeom prst="straightConnector1">
              <a:avLst/>
            </a:prstGeom>
            <a:noFill/>
            <a:ln cap="flat" cmpd="sng" w="38100">
              <a:solidFill>
                <a:schemeClr val="lt1"/>
              </a:solidFill>
              <a:prstDash val="solid"/>
              <a:miter lim="8000"/>
              <a:headEnd len="sm" w="sm" type="none"/>
              <a:tailEnd len="sm" w="sm" type="none"/>
            </a:ln>
          </p:spPr>
        </p:cxnSp>
        <p:cxnSp>
          <p:nvCxnSpPr>
            <p:cNvPr id="2040" name="Google Shape;2040;p173"/>
            <p:cNvCxnSpPr/>
            <p:nvPr/>
          </p:nvCxnSpPr>
          <p:spPr>
            <a:xfrm>
              <a:off x="6819900" y="2962275"/>
              <a:ext cx="0" cy="1828800"/>
            </a:xfrm>
            <a:prstGeom prst="straightConnector1">
              <a:avLst/>
            </a:prstGeom>
            <a:noFill/>
            <a:ln cap="flat" cmpd="sng" w="38100">
              <a:solidFill>
                <a:schemeClr val="lt1"/>
              </a:solidFill>
              <a:prstDash val="solid"/>
              <a:miter lim="8000"/>
              <a:headEnd len="sm" w="sm" type="none"/>
              <a:tailEnd len="sm" w="sm" type="none"/>
            </a:ln>
          </p:spPr>
        </p:cxnSp>
      </p:grpSp>
      <p:grpSp>
        <p:nvGrpSpPr>
          <p:cNvPr id="2041" name="Google Shape;2041;p173"/>
          <p:cNvGrpSpPr/>
          <p:nvPr/>
        </p:nvGrpSpPr>
        <p:grpSpPr>
          <a:xfrm>
            <a:off x="3228073" y="8379032"/>
            <a:ext cx="4895850" cy="2600050"/>
            <a:chOff x="228600" y="4800600"/>
            <a:chExt cx="2447925" cy="1300025"/>
          </a:xfrm>
        </p:grpSpPr>
        <p:sp>
          <p:nvSpPr>
            <p:cNvPr id="2042" name="Google Shape;2042;p173"/>
            <p:cNvSpPr txBox="1"/>
            <p:nvPr/>
          </p:nvSpPr>
          <p:spPr>
            <a:xfrm>
              <a:off x="228600" y="5254625"/>
              <a:ext cx="2438400" cy="846000"/>
            </a:xfrm>
            <a:prstGeom prst="rect">
              <a:avLst/>
            </a:prstGeom>
            <a:solidFill>
              <a:srgbClr val="33CCCC">
                <a:alpha val="49020"/>
              </a:srgbClr>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43" name="Google Shape;2043;p173"/>
            <p:cNvSpPr txBox="1"/>
            <p:nvPr/>
          </p:nvSpPr>
          <p:spPr>
            <a:xfrm>
              <a:off x="228600" y="4800600"/>
              <a:ext cx="2438400" cy="4572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44" name="Google Shape;2044;p173"/>
            <p:cNvSpPr txBox="1"/>
            <p:nvPr/>
          </p:nvSpPr>
          <p:spPr>
            <a:xfrm>
              <a:off x="334963" y="4829626"/>
              <a:ext cx="2341500" cy="3969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EXPECTATIONS</a:t>
              </a:r>
              <a:endParaRPr b="0" i="0" sz="2800" u="none" cap="none" strike="noStrike">
                <a:solidFill>
                  <a:schemeClr val="accent5"/>
                </a:solidFill>
                <a:latin typeface="Lato"/>
                <a:ea typeface="Lato"/>
                <a:cs typeface="Lato"/>
                <a:sym typeface="Lato"/>
              </a:endParaRPr>
            </a:p>
          </p:txBody>
        </p:sp>
        <p:cxnSp>
          <p:nvCxnSpPr>
            <p:cNvPr id="2045" name="Google Shape;2045;p173"/>
            <p:cNvCxnSpPr/>
            <p:nvPr/>
          </p:nvCxnSpPr>
          <p:spPr>
            <a:xfrm>
              <a:off x="238125" y="5648325"/>
              <a:ext cx="2438400" cy="0"/>
            </a:xfrm>
            <a:prstGeom prst="straightConnector1">
              <a:avLst/>
            </a:prstGeom>
            <a:noFill/>
            <a:ln cap="flat" cmpd="sng" w="9525">
              <a:solidFill>
                <a:schemeClr val="lt1"/>
              </a:solidFill>
              <a:prstDash val="solid"/>
              <a:miter lim="8000"/>
              <a:headEnd len="sm" w="sm" type="none"/>
              <a:tailEnd len="sm" w="sm" type="none"/>
            </a:ln>
          </p:spPr>
        </p:cxnSp>
      </p:grpSp>
      <p:grpSp>
        <p:nvGrpSpPr>
          <p:cNvPr id="2046" name="Google Shape;2046;p173"/>
          <p:cNvGrpSpPr/>
          <p:nvPr/>
        </p:nvGrpSpPr>
        <p:grpSpPr>
          <a:xfrm>
            <a:off x="8104853" y="8410782"/>
            <a:ext cx="12531770" cy="2610000"/>
            <a:chOff x="2652718" y="4816475"/>
            <a:chExt cx="6264319" cy="1305000"/>
          </a:xfrm>
        </p:grpSpPr>
        <p:sp>
          <p:nvSpPr>
            <p:cNvPr id="2047" name="Google Shape;2047;p173"/>
            <p:cNvSpPr txBox="1"/>
            <p:nvPr/>
          </p:nvSpPr>
          <p:spPr>
            <a:xfrm>
              <a:off x="2652718" y="4816475"/>
              <a:ext cx="6264300" cy="4365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RETURNS</a:t>
              </a:r>
              <a:endParaRPr b="0" i="0" sz="2800" u="none" cap="none" strike="noStrike">
                <a:solidFill>
                  <a:schemeClr val="accent5"/>
                </a:solidFill>
                <a:latin typeface="Lato"/>
                <a:ea typeface="Lato"/>
                <a:cs typeface="Lato"/>
                <a:sym typeface="Lato"/>
              </a:endParaRPr>
            </a:p>
          </p:txBody>
        </p:sp>
        <p:sp>
          <p:nvSpPr>
            <p:cNvPr id="2048" name="Google Shape;2048;p173"/>
            <p:cNvSpPr txBox="1"/>
            <p:nvPr/>
          </p:nvSpPr>
          <p:spPr>
            <a:xfrm>
              <a:off x="2674937" y="5259387"/>
              <a:ext cx="6242100" cy="8526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2049" name="Google Shape;2049;p173"/>
            <p:cNvCxnSpPr/>
            <p:nvPr/>
          </p:nvCxnSpPr>
          <p:spPr>
            <a:xfrm>
              <a:off x="4656137" y="5273675"/>
              <a:ext cx="1500" cy="819300"/>
            </a:xfrm>
            <a:prstGeom prst="straightConnector1">
              <a:avLst/>
            </a:prstGeom>
            <a:noFill/>
            <a:ln cap="flat" cmpd="sng" w="38100">
              <a:solidFill>
                <a:schemeClr val="lt1"/>
              </a:solidFill>
              <a:prstDash val="solid"/>
              <a:miter lim="8000"/>
              <a:headEnd len="sm" w="sm" type="none"/>
              <a:tailEnd len="sm" w="sm" type="none"/>
            </a:ln>
          </p:spPr>
        </p:cxnSp>
        <p:cxnSp>
          <p:nvCxnSpPr>
            <p:cNvPr id="2050" name="Google Shape;2050;p173"/>
            <p:cNvCxnSpPr/>
            <p:nvPr/>
          </p:nvCxnSpPr>
          <p:spPr>
            <a:xfrm flipH="1">
              <a:off x="6808874" y="5273675"/>
              <a:ext cx="1500" cy="847800"/>
            </a:xfrm>
            <a:prstGeom prst="straightConnector1">
              <a:avLst/>
            </a:prstGeom>
            <a:noFill/>
            <a:ln cap="flat" cmpd="sng" w="38100">
              <a:solidFill>
                <a:schemeClr val="lt1"/>
              </a:solidFill>
              <a:prstDash val="solid"/>
              <a:miter lim="8000"/>
              <a:headEnd len="sm" w="sm" type="none"/>
              <a:tailEnd len="sm" w="sm" type="none"/>
            </a:ln>
          </p:spPr>
        </p:cxnSp>
      </p:grpSp>
      <p:sp>
        <p:nvSpPr>
          <p:cNvPr id="2051" name="Google Shape;2051;p173"/>
          <p:cNvSpPr txBox="1"/>
          <p:nvPr/>
        </p:nvSpPr>
        <p:spPr>
          <a:xfrm>
            <a:off x="3436842" y="4681744"/>
            <a:ext cx="4724400" cy="1558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Cash</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Fixed Interest</a:t>
            </a:r>
            <a:endParaRPr b="0" i="0" sz="2800" u="none" cap="none" strike="noStrike">
              <a:solidFill>
                <a:schemeClr val="accent5"/>
              </a:solidFill>
              <a:latin typeface="Lato"/>
              <a:ea typeface="Lato"/>
              <a:cs typeface="Lato"/>
              <a:sym typeface="Lato"/>
            </a:endParaRPr>
          </a:p>
        </p:txBody>
      </p:sp>
      <p:sp>
        <p:nvSpPr>
          <p:cNvPr id="2052" name="Google Shape;2052;p173"/>
          <p:cNvSpPr txBox="1"/>
          <p:nvPr/>
        </p:nvSpPr>
        <p:spPr>
          <a:xfrm>
            <a:off x="3436573" y="6112084"/>
            <a:ext cx="4876800" cy="23844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Property Trusts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Aust. Shares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Int. Shares</a:t>
            </a:r>
            <a:endParaRPr b="0" i="0" sz="2800" u="none" cap="none" strike="noStrike">
              <a:solidFill>
                <a:schemeClr val="accent5"/>
              </a:solidFill>
              <a:latin typeface="Lato"/>
              <a:ea typeface="Lato"/>
              <a:cs typeface="Lato"/>
              <a:sym typeface="Lato"/>
            </a:endParaRPr>
          </a:p>
        </p:txBody>
      </p:sp>
      <p:sp>
        <p:nvSpPr>
          <p:cNvPr id="2053" name="Google Shape;2053;p173"/>
          <p:cNvSpPr txBox="1"/>
          <p:nvPr/>
        </p:nvSpPr>
        <p:spPr>
          <a:xfrm>
            <a:off x="8295373" y="3994097"/>
            <a:ext cx="39750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CONSERVATIVE</a:t>
            </a:r>
            <a:endParaRPr b="0" i="0" sz="2800" u="none" cap="none" strike="noStrike">
              <a:solidFill>
                <a:schemeClr val="accent5"/>
              </a:solidFill>
              <a:latin typeface="Lato"/>
              <a:ea typeface="Lato"/>
              <a:cs typeface="Lato"/>
              <a:sym typeface="Lato"/>
            </a:endParaRPr>
          </a:p>
        </p:txBody>
      </p:sp>
      <p:sp>
        <p:nvSpPr>
          <p:cNvPr id="2054" name="Google Shape;2054;p173"/>
          <p:cNvSpPr txBox="1"/>
          <p:nvPr/>
        </p:nvSpPr>
        <p:spPr>
          <a:xfrm>
            <a:off x="13019773" y="3994097"/>
            <a:ext cx="29337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BALANCED</a:t>
            </a:r>
            <a:endParaRPr b="0" i="0" sz="2800" u="none" cap="none" strike="noStrike">
              <a:solidFill>
                <a:schemeClr val="accent5"/>
              </a:solidFill>
              <a:latin typeface="Lato"/>
              <a:ea typeface="Lato"/>
              <a:cs typeface="Lato"/>
              <a:sym typeface="Lato"/>
            </a:endParaRPr>
          </a:p>
        </p:txBody>
      </p:sp>
      <p:sp>
        <p:nvSpPr>
          <p:cNvPr id="2055" name="Google Shape;2055;p173"/>
          <p:cNvSpPr txBox="1"/>
          <p:nvPr/>
        </p:nvSpPr>
        <p:spPr>
          <a:xfrm>
            <a:off x="17134573" y="3994097"/>
            <a:ext cx="33909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AGGRESSIVE</a:t>
            </a:r>
            <a:endParaRPr b="0" i="0" sz="2800" u="none" cap="none" strike="noStrike">
              <a:solidFill>
                <a:schemeClr val="accent5"/>
              </a:solidFill>
              <a:latin typeface="Lato"/>
              <a:ea typeface="Lato"/>
              <a:cs typeface="Lato"/>
              <a:sym typeface="Lato"/>
            </a:endParaRPr>
          </a:p>
        </p:txBody>
      </p:sp>
      <p:sp>
        <p:nvSpPr>
          <p:cNvPr id="2056" name="Google Shape;2056;p173"/>
          <p:cNvSpPr txBox="1"/>
          <p:nvPr/>
        </p:nvSpPr>
        <p:spPr>
          <a:xfrm>
            <a:off x="3456673" y="9273481"/>
            <a:ext cx="4546500" cy="793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Negative Returns</a:t>
            </a:r>
            <a:endParaRPr b="0" i="0" sz="2800" u="none" cap="none" strike="noStrike">
              <a:solidFill>
                <a:schemeClr val="accent5"/>
              </a:solidFill>
              <a:latin typeface="Lato"/>
              <a:ea typeface="Lato"/>
              <a:cs typeface="Lato"/>
              <a:sym typeface="Lato"/>
            </a:endParaRPr>
          </a:p>
        </p:txBody>
      </p:sp>
      <p:sp>
        <p:nvSpPr>
          <p:cNvPr id="2057" name="Google Shape;2057;p173"/>
          <p:cNvSpPr txBox="1"/>
          <p:nvPr/>
        </p:nvSpPr>
        <p:spPr>
          <a:xfrm>
            <a:off x="3456673" y="10144332"/>
            <a:ext cx="2324100" cy="7335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Earnings</a:t>
            </a:r>
            <a:endParaRPr b="0" i="0" sz="2800" u="none" cap="none" strike="noStrike">
              <a:solidFill>
                <a:schemeClr val="accent5"/>
              </a:solidFill>
              <a:latin typeface="Lato"/>
              <a:ea typeface="Lato"/>
              <a:cs typeface="Lato"/>
              <a:sym typeface="Lato"/>
            </a:endParaRPr>
          </a:p>
        </p:txBody>
      </p:sp>
      <p:sp>
        <p:nvSpPr>
          <p:cNvPr id="2058" name="Google Shape;2058;p173"/>
          <p:cNvSpPr txBox="1"/>
          <p:nvPr/>
        </p:nvSpPr>
        <p:spPr>
          <a:xfrm>
            <a:off x="9171673" y="50262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2059" name="Google Shape;2059;p173"/>
          <p:cNvSpPr txBox="1"/>
          <p:nvPr/>
        </p:nvSpPr>
        <p:spPr>
          <a:xfrm>
            <a:off x="91716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2060" name="Google Shape;2060;p173"/>
          <p:cNvSpPr txBox="1"/>
          <p:nvPr/>
        </p:nvSpPr>
        <p:spPr>
          <a:xfrm>
            <a:off x="13438873" y="5178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2061" name="Google Shape;2061;p173"/>
          <p:cNvSpPr txBox="1"/>
          <p:nvPr/>
        </p:nvSpPr>
        <p:spPr>
          <a:xfrm>
            <a:off x="132864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2062" name="Google Shape;2062;p173"/>
          <p:cNvSpPr txBox="1"/>
          <p:nvPr/>
        </p:nvSpPr>
        <p:spPr>
          <a:xfrm>
            <a:off x="17858473" y="5178632"/>
            <a:ext cx="12828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0%</a:t>
            </a:r>
            <a:endParaRPr b="0" i="0" sz="2800" u="none" cap="none" strike="noStrike">
              <a:solidFill>
                <a:schemeClr val="accent5"/>
              </a:solidFill>
              <a:latin typeface="Lato"/>
              <a:ea typeface="Lato"/>
              <a:cs typeface="Lato"/>
              <a:sym typeface="Lato"/>
            </a:endParaRPr>
          </a:p>
        </p:txBody>
      </p:sp>
      <p:sp>
        <p:nvSpPr>
          <p:cNvPr id="2063" name="Google Shape;2063;p173"/>
          <p:cNvSpPr txBox="1"/>
          <p:nvPr/>
        </p:nvSpPr>
        <p:spPr>
          <a:xfrm>
            <a:off x="17401273" y="6702632"/>
            <a:ext cx="18924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100%</a:t>
            </a:r>
            <a:endParaRPr b="0" i="0" sz="2800" u="none" cap="none" strike="noStrike">
              <a:solidFill>
                <a:schemeClr val="accent5"/>
              </a:solidFill>
              <a:latin typeface="Lato"/>
              <a:ea typeface="Lato"/>
              <a:cs typeface="Lato"/>
              <a:sym typeface="Lato"/>
            </a:endParaRPr>
          </a:p>
        </p:txBody>
      </p:sp>
      <p:sp>
        <p:nvSpPr>
          <p:cNvPr id="2064" name="Google Shape;2064;p173"/>
          <p:cNvSpPr txBox="1"/>
          <p:nvPr/>
        </p:nvSpPr>
        <p:spPr>
          <a:xfrm>
            <a:off x="8714473" y="9445832"/>
            <a:ext cx="26034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18 yrs</a:t>
            </a:r>
            <a:endParaRPr b="0" i="0" sz="2800" u="none" cap="none" strike="noStrike">
              <a:solidFill>
                <a:schemeClr val="accent5"/>
              </a:solidFill>
              <a:latin typeface="Lato"/>
              <a:ea typeface="Lato"/>
              <a:cs typeface="Lato"/>
              <a:sym typeface="Lato"/>
            </a:endParaRPr>
          </a:p>
        </p:txBody>
      </p:sp>
      <p:sp>
        <p:nvSpPr>
          <p:cNvPr id="2065" name="Google Shape;2065;p173"/>
          <p:cNvSpPr txBox="1"/>
          <p:nvPr/>
        </p:nvSpPr>
        <p:spPr>
          <a:xfrm>
            <a:off x="8409673" y="10207832"/>
            <a:ext cx="36702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-7.6%  to 35.7%</a:t>
            </a:r>
            <a:endParaRPr b="0" i="0" sz="2800" u="none" cap="none" strike="noStrike">
              <a:solidFill>
                <a:schemeClr val="accent5"/>
              </a:solidFill>
              <a:latin typeface="Lato"/>
              <a:ea typeface="Lato"/>
              <a:cs typeface="Lato"/>
              <a:sym typeface="Lato"/>
            </a:endParaRPr>
          </a:p>
        </p:txBody>
      </p:sp>
      <p:sp>
        <p:nvSpPr>
          <p:cNvPr id="2066" name="Google Shape;2066;p173"/>
          <p:cNvSpPr txBox="1"/>
          <p:nvPr/>
        </p:nvSpPr>
        <p:spPr>
          <a:xfrm>
            <a:off x="13134073" y="94458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7 yrs</a:t>
            </a:r>
            <a:endParaRPr b="0" i="0" sz="2800" u="none" cap="none" strike="noStrike">
              <a:solidFill>
                <a:schemeClr val="accent5"/>
              </a:solidFill>
              <a:latin typeface="Lato"/>
              <a:ea typeface="Lato"/>
              <a:cs typeface="Lato"/>
              <a:sym typeface="Lato"/>
            </a:endParaRPr>
          </a:p>
        </p:txBody>
      </p:sp>
      <p:sp>
        <p:nvSpPr>
          <p:cNvPr id="2067" name="Google Shape;2067;p173"/>
          <p:cNvSpPr txBox="1"/>
          <p:nvPr/>
        </p:nvSpPr>
        <p:spPr>
          <a:xfrm>
            <a:off x="12372073" y="102078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-23.7%  to 44.6%</a:t>
            </a:r>
            <a:endParaRPr b="0" i="0" sz="2800" u="none" cap="none" strike="noStrike">
              <a:solidFill>
                <a:schemeClr val="accent5"/>
              </a:solidFill>
              <a:latin typeface="Lato"/>
              <a:ea typeface="Lato"/>
              <a:cs typeface="Lato"/>
              <a:sym typeface="Lato"/>
            </a:endParaRPr>
          </a:p>
        </p:txBody>
      </p:sp>
      <p:sp>
        <p:nvSpPr>
          <p:cNvPr id="2068" name="Google Shape;2068;p173"/>
          <p:cNvSpPr txBox="1"/>
          <p:nvPr/>
        </p:nvSpPr>
        <p:spPr>
          <a:xfrm>
            <a:off x="17248873" y="94966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5 yrs</a:t>
            </a:r>
            <a:endParaRPr b="0" i="0" sz="2800" u="none" cap="none" strike="noStrike">
              <a:solidFill>
                <a:schemeClr val="accent5"/>
              </a:solidFill>
              <a:latin typeface="Lato"/>
              <a:ea typeface="Lato"/>
              <a:cs typeface="Lato"/>
              <a:sym typeface="Lato"/>
            </a:endParaRPr>
          </a:p>
        </p:txBody>
      </p:sp>
      <p:sp>
        <p:nvSpPr>
          <p:cNvPr id="2069" name="Google Shape;2069;p173"/>
          <p:cNvSpPr txBox="1"/>
          <p:nvPr/>
        </p:nvSpPr>
        <p:spPr>
          <a:xfrm>
            <a:off x="16944073" y="102586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-34.1%  to 56.6%</a:t>
            </a:r>
            <a:endParaRPr b="0" i="0" sz="2800" u="none" cap="none" strike="noStrike">
              <a:solidFill>
                <a:schemeClr val="accent5"/>
              </a:solidFill>
              <a:latin typeface="Lato"/>
              <a:ea typeface="Lato"/>
              <a:cs typeface="Lato"/>
              <a:sym typeface="Lato"/>
            </a:endParaRPr>
          </a:p>
        </p:txBody>
      </p:sp>
      <p:sp>
        <p:nvSpPr>
          <p:cNvPr id="2070" name="Google Shape;2070;p173"/>
          <p:cNvSpPr/>
          <p:nvPr/>
        </p:nvSpPr>
        <p:spPr>
          <a:xfrm>
            <a:off x="12264180" y="6828080"/>
            <a:ext cx="3752400" cy="9045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071" name="Google Shape;2071;p173"/>
          <p:cNvSpPr/>
          <p:nvPr/>
        </p:nvSpPr>
        <p:spPr>
          <a:xfrm>
            <a:off x="2188892" y="6283141"/>
            <a:ext cx="5122500" cy="21354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sp>
        <p:nvSpPr>
          <p:cNvPr id="2076" name="Google Shape;2076;p174"/>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Remember the Parameters ?</a:t>
            </a:r>
            <a:endParaRPr b="0" i="0" sz="1400" u="none" cap="none" strike="noStrike">
              <a:solidFill>
                <a:srgbClr val="000000"/>
              </a:solidFill>
              <a:latin typeface="Arial"/>
              <a:ea typeface="Arial"/>
              <a:cs typeface="Arial"/>
              <a:sym typeface="Arial"/>
            </a:endParaRPr>
          </a:p>
        </p:txBody>
      </p:sp>
      <p:pic>
        <p:nvPicPr>
          <p:cNvPr id="2077" name="Google Shape;2077;p174"/>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078" name="Google Shape;2078;p17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079" name="Google Shape;2079;p174"/>
          <p:cNvGrpSpPr/>
          <p:nvPr/>
        </p:nvGrpSpPr>
        <p:grpSpPr>
          <a:xfrm>
            <a:off x="3228073" y="3200606"/>
            <a:ext cx="4876800" cy="5229526"/>
            <a:chOff x="228600" y="2211387"/>
            <a:chExt cx="2438400" cy="2614763"/>
          </a:xfrm>
        </p:grpSpPr>
        <p:sp>
          <p:nvSpPr>
            <p:cNvPr id="2080" name="Google Shape;2080;p174"/>
            <p:cNvSpPr txBox="1"/>
            <p:nvPr/>
          </p:nvSpPr>
          <p:spPr>
            <a:xfrm>
              <a:off x="228600" y="2951162"/>
              <a:ext cx="2438400" cy="7413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81" name="Google Shape;2081;p174"/>
            <p:cNvSpPr txBox="1"/>
            <p:nvPr/>
          </p:nvSpPr>
          <p:spPr>
            <a:xfrm>
              <a:off x="228600" y="3702050"/>
              <a:ext cx="2438400" cy="11241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82" name="Google Shape;2082;p174"/>
            <p:cNvSpPr txBox="1"/>
            <p:nvPr/>
          </p:nvSpPr>
          <p:spPr>
            <a:xfrm>
              <a:off x="228600" y="2211387"/>
              <a:ext cx="2438400" cy="7398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83" name="Google Shape;2083;p174"/>
            <p:cNvSpPr txBox="1"/>
            <p:nvPr/>
          </p:nvSpPr>
          <p:spPr>
            <a:xfrm>
              <a:off x="257175" y="2230437"/>
              <a:ext cx="2341500" cy="7620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INVESTMENT </a:t>
              </a:r>
              <a:endParaRPr b="0" i="0" sz="2800" u="none" cap="none" strike="noStrike">
                <a:solidFill>
                  <a:schemeClr val="lt2"/>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TYPES</a:t>
              </a:r>
              <a:endParaRPr b="0" i="0" sz="2800" u="none" cap="none" strike="noStrike">
                <a:solidFill>
                  <a:schemeClr val="lt2"/>
                </a:solidFill>
                <a:latin typeface="Lato"/>
                <a:ea typeface="Lato"/>
                <a:cs typeface="Lato"/>
                <a:sym typeface="Lato"/>
              </a:endParaRPr>
            </a:p>
          </p:txBody>
        </p:sp>
      </p:grpSp>
      <p:grpSp>
        <p:nvGrpSpPr>
          <p:cNvPr id="2084" name="Google Shape;2084;p174"/>
          <p:cNvGrpSpPr/>
          <p:nvPr/>
        </p:nvGrpSpPr>
        <p:grpSpPr>
          <a:xfrm>
            <a:off x="8142951" y="3197432"/>
            <a:ext cx="12487321" cy="5219774"/>
            <a:chOff x="2686050" y="2209800"/>
            <a:chExt cx="6242100" cy="2609887"/>
          </a:xfrm>
        </p:grpSpPr>
        <p:grpSp>
          <p:nvGrpSpPr>
            <p:cNvPr id="2085" name="Google Shape;2085;p174"/>
            <p:cNvGrpSpPr/>
            <p:nvPr/>
          </p:nvGrpSpPr>
          <p:grpSpPr>
            <a:xfrm>
              <a:off x="2686050" y="2209800"/>
              <a:ext cx="6242100" cy="2609887"/>
              <a:chOff x="2686050" y="2209800"/>
              <a:chExt cx="6242100" cy="2609887"/>
            </a:xfrm>
          </p:grpSpPr>
          <p:grpSp>
            <p:nvGrpSpPr>
              <p:cNvPr id="2086" name="Google Shape;2086;p174"/>
              <p:cNvGrpSpPr/>
              <p:nvPr/>
            </p:nvGrpSpPr>
            <p:grpSpPr>
              <a:xfrm>
                <a:off x="2689193" y="2209800"/>
                <a:ext cx="6232299" cy="754037"/>
                <a:chOff x="2689193" y="2209800"/>
                <a:chExt cx="6232299" cy="754037"/>
              </a:xfrm>
            </p:grpSpPr>
            <p:sp>
              <p:nvSpPr>
                <p:cNvPr id="2087" name="Google Shape;2087;p174"/>
                <p:cNvSpPr txBox="1"/>
                <p:nvPr/>
              </p:nvSpPr>
              <p:spPr>
                <a:xfrm>
                  <a:off x="2689225" y="2209800"/>
                  <a:ext cx="6227700" cy="436500"/>
                </a:xfrm>
                <a:prstGeom prst="rect">
                  <a:avLst/>
                </a:prstGeom>
                <a:solidFill>
                  <a:schemeClr val="accent1"/>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lt2"/>
                      </a:solidFill>
                      <a:latin typeface="Lato"/>
                      <a:ea typeface="Lato"/>
                      <a:cs typeface="Lato"/>
                      <a:sym typeface="Lato"/>
                    </a:rPr>
                    <a:t>INVESTOR PROFILE</a:t>
                  </a:r>
                  <a:endParaRPr b="0" i="0" sz="2800" u="none" cap="none" strike="noStrike">
                    <a:solidFill>
                      <a:schemeClr val="lt2"/>
                    </a:solidFill>
                    <a:latin typeface="Lato"/>
                    <a:ea typeface="Lato"/>
                    <a:cs typeface="Lato"/>
                    <a:sym typeface="Lato"/>
                  </a:endParaRPr>
                </a:p>
              </p:txBody>
            </p:sp>
            <p:grpSp>
              <p:nvGrpSpPr>
                <p:cNvPr id="2088" name="Google Shape;2088;p174"/>
                <p:cNvGrpSpPr/>
                <p:nvPr/>
              </p:nvGrpSpPr>
              <p:grpSpPr>
                <a:xfrm>
                  <a:off x="2689193" y="2636837"/>
                  <a:ext cx="6232299" cy="327000"/>
                  <a:chOff x="1447800" y="3810000"/>
                  <a:chExt cx="6211800" cy="327000"/>
                </a:xfrm>
              </p:grpSpPr>
              <p:sp>
                <p:nvSpPr>
                  <p:cNvPr id="2089" name="Google Shape;2089;p174"/>
                  <p:cNvSpPr txBox="1"/>
                  <p:nvPr/>
                </p:nvSpPr>
                <p:spPr>
                  <a:xfrm>
                    <a:off x="1447800" y="3810000"/>
                    <a:ext cx="6211800" cy="327000"/>
                  </a:xfrm>
                  <a:prstGeom prst="rect">
                    <a:avLst/>
                  </a:prstGeom>
                  <a:solidFill>
                    <a:srgbClr val="99CCFF"/>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2090" name="Google Shape;2090;p174"/>
                  <p:cNvCxnSpPr/>
                  <p:nvPr/>
                </p:nvCxnSpPr>
                <p:spPr>
                  <a:xfrm rot="10800000">
                    <a:off x="3429000" y="3810000"/>
                    <a:ext cx="0" cy="304800"/>
                  </a:xfrm>
                  <a:prstGeom prst="straightConnector1">
                    <a:avLst/>
                  </a:prstGeom>
                  <a:noFill/>
                  <a:ln cap="flat" cmpd="sng" w="9525">
                    <a:solidFill>
                      <a:schemeClr val="lt1"/>
                    </a:solidFill>
                    <a:prstDash val="solid"/>
                    <a:miter lim="8000"/>
                    <a:headEnd len="sm" w="sm" type="none"/>
                    <a:tailEnd len="sm" w="sm" type="none"/>
                  </a:ln>
                </p:spPr>
              </p:cxnSp>
              <p:cxnSp>
                <p:nvCxnSpPr>
                  <p:cNvPr id="2091" name="Google Shape;2091;p174"/>
                  <p:cNvCxnSpPr/>
                  <p:nvPr/>
                </p:nvCxnSpPr>
                <p:spPr>
                  <a:xfrm rot="10800000">
                    <a:off x="5562600" y="3810000"/>
                    <a:ext cx="0" cy="304800"/>
                  </a:xfrm>
                  <a:prstGeom prst="straightConnector1">
                    <a:avLst/>
                  </a:prstGeom>
                  <a:noFill/>
                  <a:ln cap="flat" cmpd="sng" w="9525">
                    <a:solidFill>
                      <a:schemeClr val="lt1"/>
                    </a:solidFill>
                    <a:prstDash val="solid"/>
                    <a:miter lim="8000"/>
                    <a:headEnd len="sm" w="sm" type="none"/>
                    <a:tailEnd len="sm" w="sm" type="none"/>
                  </a:ln>
                </p:spPr>
              </p:cxnSp>
            </p:grpSp>
          </p:grpSp>
          <p:sp>
            <p:nvSpPr>
              <p:cNvPr id="2092" name="Google Shape;2092;p174"/>
              <p:cNvSpPr txBox="1"/>
              <p:nvPr/>
            </p:nvSpPr>
            <p:spPr>
              <a:xfrm>
                <a:off x="2686050" y="2947987"/>
                <a:ext cx="6242100" cy="18717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grpSp>
        <p:cxnSp>
          <p:nvCxnSpPr>
            <p:cNvPr id="2093" name="Google Shape;2093;p174"/>
            <p:cNvCxnSpPr/>
            <p:nvPr/>
          </p:nvCxnSpPr>
          <p:spPr>
            <a:xfrm>
              <a:off x="4676775" y="2962275"/>
              <a:ext cx="0" cy="1828800"/>
            </a:xfrm>
            <a:prstGeom prst="straightConnector1">
              <a:avLst/>
            </a:prstGeom>
            <a:noFill/>
            <a:ln cap="flat" cmpd="sng" w="38100">
              <a:solidFill>
                <a:schemeClr val="lt1"/>
              </a:solidFill>
              <a:prstDash val="solid"/>
              <a:miter lim="8000"/>
              <a:headEnd len="sm" w="sm" type="none"/>
              <a:tailEnd len="sm" w="sm" type="none"/>
            </a:ln>
          </p:spPr>
        </p:cxnSp>
        <p:cxnSp>
          <p:nvCxnSpPr>
            <p:cNvPr id="2094" name="Google Shape;2094;p174"/>
            <p:cNvCxnSpPr/>
            <p:nvPr/>
          </p:nvCxnSpPr>
          <p:spPr>
            <a:xfrm>
              <a:off x="6819900" y="2962275"/>
              <a:ext cx="0" cy="1828800"/>
            </a:xfrm>
            <a:prstGeom prst="straightConnector1">
              <a:avLst/>
            </a:prstGeom>
            <a:noFill/>
            <a:ln cap="flat" cmpd="sng" w="38100">
              <a:solidFill>
                <a:schemeClr val="lt1"/>
              </a:solidFill>
              <a:prstDash val="solid"/>
              <a:miter lim="8000"/>
              <a:headEnd len="sm" w="sm" type="none"/>
              <a:tailEnd len="sm" w="sm" type="none"/>
            </a:ln>
          </p:spPr>
        </p:cxnSp>
      </p:grpSp>
      <p:grpSp>
        <p:nvGrpSpPr>
          <p:cNvPr id="2095" name="Google Shape;2095;p174"/>
          <p:cNvGrpSpPr/>
          <p:nvPr/>
        </p:nvGrpSpPr>
        <p:grpSpPr>
          <a:xfrm>
            <a:off x="3228073" y="8379032"/>
            <a:ext cx="4895850" cy="2600050"/>
            <a:chOff x="228600" y="4800600"/>
            <a:chExt cx="2447925" cy="1300025"/>
          </a:xfrm>
        </p:grpSpPr>
        <p:sp>
          <p:nvSpPr>
            <p:cNvPr id="2096" name="Google Shape;2096;p174"/>
            <p:cNvSpPr txBox="1"/>
            <p:nvPr/>
          </p:nvSpPr>
          <p:spPr>
            <a:xfrm>
              <a:off x="228600" y="5254625"/>
              <a:ext cx="2438400" cy="846000"/>
            </a:xfrm>
            <a:prstGeom prst="rect">
              <a:avLst/>
            </a:prstGeom>
            <a:solidFill>
              <a:srgbClr val="33CCCC">
                <a:alpha val="49020"/>
              </a:srgbClr>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97" name="Google Shape;2097;p174"/>
            <p:cNvSpPr txBox="1"/>
            <p:nvPr/>
          </p:nvSpPr>
          <p:spPr>
            <a:xfrm>
              <a:off x="228600" y="4800600"/>
              <a:ext cx="2438400" cy="4572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sp>
          <p:nvSpPr>
            <p:cNvPr id="2098" name="Google Shape;2098;p174"/>
            <p:cNvSpPr txBox="1"/>
            <p:nvPr/>
          </p:nvSpPr>
          <p:spPr>
            <a:xfrm>
              <a:off x="334963" y="4829626"/>
              <a:ext cx="2341500" cy="3969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EXPECTATIONS</a:t>
              </a:r>
              <a:endParaRPr b="0" i="0" sz="2800" u="none" cap="none" strike="noStrike">
                <a:solidFill>
                  <a:schemeClr val="accent5"/>
                </a:solidFill>
                <a:latin typeface="Lato"/>
                <a:ea typeface="Lato"/>
                <a:cs typeface="Lato"/>
                <a:sym typeface="Lato"/>
              </a:endParaRPr>
            </a:p>
          </p:txBody>
        </p:sp>
        <p:cxnSp>
          <p:nvCxnSpPr>
            <p:cNvPr id="2099" name="Google Shape;2099;p174"/>
            <p:cNvCxnSpPr/>
            <p:nvPr/>
          </p:nvCxnSpPr>
          <p:spPr>
            <a:xfrm>
              <a:off x="238125" y="5648325"/>
              <a:ext cx="2438400" cy="0"/>
            </a:xfrm>
            <a:prstGeom prst="straightConnector1">
              <a:avLst/>
            </a:prstGeom>
            <a:noFill/>
            <a:ln cap="flat" cmpd="sng" w="9525">
              <a:solidFill>
                <a:schemeClr val="lt1"/>
              </a:solidFill>
              <a:prstDash val="solid"/>
              <a:miter lim="8000"/>
              <a:headEnd len="sm" w="sm" type="none"/>
              <a:tailEnd len="sm" w="sm" type="none"/>
            </a:ln>
          </p:spPr>
        </p:cxnSp>
      </p:grpSp>
      <p:grpSp>
        <p:nvGrpSpPr>
          <p:cNvPr id="2100" name="Google Shape;2100;p174"/>
          <p:cNvGrpSpPr/>
          <p:nvPr/>
        </p:nvGrpSpPr>
        <p:grpSpPr>
          <a:xfrm>
            <a:off x="8104853" y="8410782"/>
            <a:ext cx="12531770" cy="2610000"/>
            <a:chOff x="2652718" y="4816475"/>
            <a:chExt cx="6264319" cy="1305000"/>
          </a:xfrm>
        </p:grpSpPr>
        <p:sp>
          <p:nvSpPr>
            <p:cNvPr id="2101" name="Google Shape;2101;p174"/>
            <p:cNvSpPr txBox="1"/>
            <p:nvPr/>
          </p:nvSpPr>
          <p:spPr>
            <a:xfrm>
              <a:off x="2652718" y="4816475"/>
              <a:ext cx="6264300" cy="436500"/>
            </a:xfrm>
            <a:prstGeom prst="rect">
              <a:avLst/>
            </a:prstGeom>
            <a:solidFill>
              <a:schemeClr val="accent2"/>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RETURNS</a:t>
              </a:r>
              <a:endParaRPr b="0" i="0" sz="2800" u="none" cap="none" strike="noStrike">
                <a:solidFill>
                  <a:schemeClr val="accent5"/>
                </a:solidFill>
                <a:latin typeface="Lato"/>
                <a:ea typeface="Lato"/>
                <a:cs typeface="Lato"/>
                <a:sym typeface="Lato"/>
              </a:endParaRPr>
            </a:p>
          </p:txBody>
        </p:sp>
        <p:sp>
          <p:nvSpPr>
            <p:cNvPr id="2102" name="Google Shape;2102;p174"/>
            <p:cNvSpPr txBox="1"/>
            <p:nvPr/>
          </p:nvSpPr>
          <p:spPr>
            <a:xfrm>
              <a:off x="2674937" y="5259387"/>
              <a:ext cx="6242100" cy="852600"/>
            </a:xfrm>
            <a:prstGeom prst="rect">
              <a:avLst/>
            </a:prstGeom>
            <a:solidFill>
              <a:srgbClr val="FFFFCC"/>
            </a:solidFill>
            <a:ln cap="flat" cmpd="sng" w="9525">
              <a:solidFill>
                <a:schemeClr val="lt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t/>
              </a:r>
              <a:endParaRPr b="0" i="0" sz="2800" u="none" cap="none" strike="noStrike">
                <a:solidFill>
                  <a:schemeClr val="accent5"/>
                </a:solidFill>
                <a:latin typeface="Lato"/>
                <a:ea typeface="Lato"/>
                <a:cs typeface="Lato"/>
                <a:sym typeface="Lato"/>
              </a:endParaRPr>
            </a:p>
          </p:txBody>
        </p:sp>
        <p:cxnSp>
          <p:nvCxnSpPr>
            <p:cNvPr id="2103" name="Google Shape;2103;p174"/>
            <p:cNvCxnSpPr/>
            <p:nvPr/>
          </p:nvCxnSpPr>
          <p:spPr>
            <a:xfrm>
              <a:off x="4656137" y="5273675"/>
              <a:ext cx="1500" cy="819300"/>
            </a:xfrm>
            <a:prstGeom prst="straightConnector1">
              <a:avLst/>
            </a:prstGeom>
            <a:noFill/>
            <a:ln cap="flat" cmpd="sng" w="38100">
              <a:solidFill>
                <a:schemeClr val="lt1"/>
              </a:solidFill>
              <a:prstDash val="solid"/>
              <a:miter lim="8000"/>
              <a:headEnd len="sm" w="sm" type="none"/>
              <a:tailEnd len="sm" w="sm" type="none"/>
            </a:ln>
          </p:spPr>
        </p:cxnSp>
        <p:cxnSp>
          <p:nvCxnSpPr>
            <p:cNvPr id="2104" name="Google Shape;2104;p174"/>
            <p:cNvCxnSpPr/>
            <p:nvPr/>
          </p:nvCxnSpPr>
          <p:spPr>
            <a:xfrm flipH="1">
              <a:off x="6808874" y="5273675"/>
              <a:ext cx="1500" cy="847800"/>
            </a:xfrm>
            <a:prstGeom prst="straightConnector1">
              <a:avLst/>
            </a:prstGeom>
            <a:noFill/>
            <a:ln cap="flat" cmpd="sng" w="38100">
              <a:solidFill>
                <a:schemeClr val="lt1"/>
              </a:solidFill>
              <a:prstDash val="solid"/>
              <a:miter lim="8000"/>
              <a:headEnd len="sm" w="sm" type="none"/>
              <a:tailEnd len="sm" w="sm" type="none"/>
            </a:ln>
          </p:spPr>
        </p:cxnSp>
      </p:grpSp>
      <p:sp>
        <p:nvSpPr>
          <p:cNvPr id="2105" name="Google Shape;2105;p174"/>
          <p:cNvSpPr txBox="1"/>
          <p:nvPr/>
        </p:nvSpPr>
        <p:spPr>
          <a:xfrm>
            <a:off x="3436842" y="4681744"/>
            <a:ext cx="4724400" cy="1558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Cash</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Fixed Interest</a:t>
            </a:r>
            <a:endParaRPr b="0" i="0" sz="2800" u="none" cap="none" strike="noStrike">
              <a:solidFill>
                <a:schemeClr val="accent5"/>
              </a:solidFill>
              <a:latin typeface="Lato"/>
              <a:ea typeface="Lato"/>
              <a:cs typeface="Lato"/>
              <a:sym typeface="Lato"/>
            </a:endParaRPr>
          </a:p>
        </p:txBody>
      </p:sp>
      <p:sp>
        <p:nvSpPr>
          <p:cNvPr id="2106" name="Google Shape;2106;p174"/>
          <p:cNvSpPr txBox="1"/>
          <p:nvPr/>
        </p:nvSpPr>
        <p:spPr>
          <a:xfrm>
            <a:off x="3436573" y="6112084"/>
            <a:ext cx="4876800" cy="23844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Property Trusts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Aust. Shares</a:t>
            </a:r>
            <a:endParaRPr b="0" i="0" sz="2800" u="none" cap="none" strike="noStrike">
              <a:solidFill>
                <a:schemeClr val="accent5"/>
              </a:solidFill>
              <a:latin typeface="Lato"/>
              <a:ea typeface="Lato"/>
              <a:cs typeface="Lato"/>
              <a:sym typeface="Lato"/>
            </a:endParaRPr>
          </a:p>
          <a:p>
            <a:pPr indent="0" lvl="0" marL="0" marR="0" rtl="0" algn="l">
              <a:lnSpc>
                <a:spcPct val="100000"/>
              </a:lnSpc>
              <a:spcBef>
                <a:spcPts val="180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Int. Shares</a:t>
            </a:r>
            <a:endParaRPr b="0" i="0" sz="2800" u="none" cap="none" strike="noStrike">
              <a:solidFill>
                <a:schemeClr val="accent5"/>
              </a:solidFill>
              <a:latin typeface="Lato"/>
              <a:ea typeface="Lato"/>
              <a:cs typeface="Lato"/>
              <a:sym typeface="Lato"/>
            </a:endParaRPr>
          </a:p>
        </p:txBody>
      </p:sp>
      <p:sp>
        <p:nvSpPr>
          <p:cNvPr id="2107" name="Google Shape;2107;p174"/>
          <p:cNvSpPr txBox="1"/>
          <p:nvPr/>
        </p:nvSpPr>
        <p:spPr>
          <a:xfrm>
            <a:off x="8295373" y="3994097"/>
            <a:ext cx="39750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CONSERVATIVE</a:t>
            </a:r>
            <a:endParaRPr b="0" i="0" sz="2800" u="none" cap="none" strike="noStrike">
              <a:solidFill>
                <a:schemeClr val="accent5"/>
              </a:solidFill>
              <a:latin typeface="Lato"/>
              <a:ea typeface="Lato"/>
              <a:cs typeface="Lato"/>
              <a:sym typeface="Lato"/>
            </a:endParaRPr>
          </a:p>
        </p:txBody>
      </p:sp>
      <p:sp>
        <p:nvSpPr>
          <p:cNvPr id="2108" name="Google Shape;2108;p174"/>
          <p:cNvSpPr txBox="1"/>
          <p:nvPr/>
        </p:nvSpPr>
        <p:spPr>
          <a:xfrm>
            <a:off x="13019773" y="3994097"/>
            <a:ext cx="29337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BALANCED</a:t>
            </a:r>
            <a:endParaRPr b="0" i="0" sz="2800" u="none" cap="none" strike="noStrike">
              <a:solidFill>
                <a:schemeClr val="accent5"/>
              </a:solidFill>
              <a:latin typeface="Lato"/>
              <a:ea typeface="Lato"/>
              <a:cs typeface="Lato"/>
              <a:sym typeface="Lato"/>
            </a:endParaRPr>
          </a:p>
        </p:txBody>
      </p:sp>
      <p:sp>
        <p:nvSpPr>
          <p:cNvPr id="2109" name="Google Shape;2109;p174"/>
          <p:cNvSpPr txBox="1"/>
          <p:nvPr/>
        </p:nvSpPr>
        <p:spPr>
          <a:xfrm>
            <a:off x="17134573" y="3994097"/>
            <a:ext cx="33909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AGGRESSIVE</a:t>
            </a:r>
            <a:endParaRPr b="0" i="0" sz="2800" u="none" cap="none" strike="noStrike">
              <a:solidFill>
                <a:schemeClr val="accent5"/>
              </a:solidFill>
              <a:latin typeface="Lato"/>
              <a:ea typeface="Lato"/>
              <a:cs typeface="Lato"/>
              <a:sym typeface="Lato"/>
            </a:endParaRPr>
          </a:p>
        </p:txBody>
      </p:sp>
      <p:sp>
        <p:nvSpPr>
          <p:cNvPr id="2110" name="Google Shape;2110;p174"/>
          <p:cNvSpPr txBox="1"/>
          <p:nvPr/>
        </p:nvSpPr>
        <p:spPr>
          <a:xfrm>
            <a:off x="3456673" y="9273481"/>
            <a:ext cx="4546500" cy="7938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Negative Returns</a:t>
            </a:r>
            <a:endParaRPr b="0" i="0" sz="2800" u="none" cap="none" strike="noStrike">
              <a:solidFill>
                <a:schemeClr val="accent5"/>
              </a:solidFill>
              <a:latin typeface="Lato"/>
              <a:ea typeface="Lato"/>
              <a:cs typeface="Lato"/>
              <a:sym typeface="Lato"/>
            </a:endParaRPr>
          </a:p>
        </p:txBody>
      </p:sp>
      <p:sp>
        <p:nvSpPr>
          <p:cNvPr id="2111" name="Google Shape;2111;p174"/>
          <p:cNvSpPr txBox="1"/>
          <p:nvPr/>
        </p:nvSpPr>
        <p:spPr>
          <a:xfrm>
            <a:off x="3456673" y="10144332"/>
            <a:ext cx="2324100" cy="733500"/>
          </a:xfrm>
          <a:prstGeom prst="rect">
            <a:avLst/>
          </a:prstGeom>
          <a:noFill/>
          <a:ln>
            <a:noFill/>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Earnings</a:t>
            </a:r>
            <a:endParaRPr b="0" i="0" sz="2800" u="none" cap="none" strike="noStrike">
              <a:solidFill>
                <a:schemeClr val="accent5"/>
              </a:solidFill>
              <a:latin typeface="Lato"/>
              <a:ea typeface="Lato"/>
              <a:cs typeface="Lato"/>
              <a:sym typeface="Lato"/>
            </a:endParaRPr>
          </a:p>
        </p:txBody>
      </p:sp>
      <p:sp>
        <p:nvSpPr>
          <p:cNvPr id="2112" name="Google Shape;2112;p174"/>
          <p:cNvSpPr txBox="1"/>
          <p:nvPr/>
        </p:nvSpPr>
        <p:spPr>
          <a:xfrm>
            <a:off x="9171673" y="50262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2113" name="Google Shape;2113;p174"/>
          <p:cNvSpPr txBox="1"/>
          <p:nvPr/>
        </p:nvSpPr>
        <p:spPr>
          <a:xfrm>
            <a:off x="91716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2114" name="Google Shape;2114;p174"/>
          <p:cNvSpPr txBox="1"/>
          <p:nvPr/>
        </p:nvSpPr>
        <p:spPr>
          <a:xfrm>
            <a:off x="13438873" y="5178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30%</a:t>
            </a:r>
            <a:endParaRPr b="0" i="0" sz="2800" u="none" cap="none" strike="noStrike">
              <a:solidFill>
                <a:schemeClr val="accent5"/>
              </a:solidFill>
              <a:latin typeface="Lato"/>
              <a:ea typeface="Lato"/>
              <a:cs typeface="Lato"/>
              <a:sym typeface="Lato"/>
            </a:endParaRPr>
          </a:p>
        </p:txBody>
      </p:sp>
      <p:sp>
        <p:nvSpPr>
          <p:cNvPr id="2115" name="Google Shape;2115;p174"/>
          <p:cNvSpPr txBox="1"/>
          <p:nvPr/>
        </p:nvSpPr>
        <p:spPr>
          <a:xfrm>
            <a:off x="13286473" y="6702632"/>
            <a:ext cx="15876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70%</a:t>
            </a:r>
            <a:endParaRPr b="0" i="0" sz="2800" u="none" cap="none" strike="noStrike">
              <a:solidFill>
                <a:schemeClr val="accent5"/>
              </a:solidFill>
              <a:latin typeface="Lato"/>
              <a:ea typeface="Lato"/>
              <a:cs typeface="Lato"/>
              <a:sym typeface="Lato"/>
            </a:endParaRPr>
          </a:p>
        </p:txBody>
      </p:sp>
      <p:sp>
        <p:nvSpPr>
          <p:cNvPr id="2116" name="Google Shape;2116;p174"/>
          <p:cNvSpPr txBox="1"/>
          <p:nvPr/>
        </p:nvSpPr>
        <p:spPr>
          <a:xfrm>
            <a:off x="17858473" y="5178632"/>
            <a:ext cx="12828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0%</a:t>
            </a:r>
            <a:endParaRPr b="0" i="0" sz="2800" u="none" cap="none" strike="noStrike">
              <a:solidFill>
                <a:schemeClr val="accent5"/>
              </a:solidFill>
              <a:latin typeface="Lato"/>
              <a:ea typeface="Lato"/>
              <a:cs typeface="Lato"/>
              <a:sym typeface="Lato"/>
            </a:endParaRPr>
          </a:p>
        </p:txBody>
      </p:sp>
      <p:sp>
        <p:nvSpPr>
          <p:cNvPr id="2117" name="Google Shape;2117;p174"/>
          <p:cNvSpPr txBox="1"/>
          <p:nvPr/>
        </p:nvSpPr>
        <p:spPr>
          <a:xfrm>
            <a:off x="17401273" y="6702632"/>
            <a:ext cx="1892400" cy="9144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100%</a:t>
            </a:r>
            <a:endParaRPr b="0" i="0" sz="2800" u="none" cap="none" strike="noStrike">
              <a:solidFill>
                <a:schemeClr val="accent5"/>
              </a:solidFill>
              <a:latin typeface="Lato"/>
              <a:ea typeface="Lato"/>
              <a:cs typeface="Lato"/>
              <a:sym typeface="Lato"/>
            </a:endParaRPr>
          </a:p>
        </p:txBody>
      </p:sp>
      <p:sp>
        <p:nvSpPr>
          <p:cNvPr id="2118" name="Google Shape;2118;p174"/>
          <p:cNvSpPr txBox="1"/>
          <p:nvPr/>
        </p:nvSpPr>
        <p:spPr>
          <a:xfrm>
            <a:off x="8714473" y="9445832"/>
            <a:ext cx="26034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18 yrs</a:t>
            </a:r>
            <a:endParaRPr b="0" i="0" sz="2800" u="none" cap="none" strike="noStrike">
              <a:solidFill>
                <a:schemeClr val="accent5"/>
              </a:solidFill>
              <a:latin typeface="Lato"/>
              <a:ea typeface="Lato"/>
              <a:cs typeface="Lato"/>
              <a:sym typeface="Lato"/>
            </a:endParaRPr>
          </a:p>
        </p:txBody>
      </p:sp>
      <p:sp>
        <p:nvSpPr>
          <p:cNvPr id="2119" name="Google Shape;2119;p174"/>
          <p:cNvSpPr txBox="1"/>
          <p:nvPr/>
        </p:nvSpPr>
        <p:spPr>
          <a:xfrm>
            <a:off x="8409673" y="10207832"/>
            <a:ext cx="36702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-7.6%  to 35.7%</a:t>
            </a:r>
            <a:endParaRPr b="0" i="0" sz="2800" u="none" cap="none" strike="noStrike">
              <a:solidFill>
                <a:schemeClr val="accent5"/>
              </a:solidFill>
              <a:latin typeface="Lato"/>
              <a:ea typeface="Lato"/>
              <a:cs typeface="Lato"/>
              <a:sym typeface="Lato"/>
            </a:endParaRPr>
          </a:p>
        </p:txBody>
      </p:sp>
      <p:sp>
        <p:nvSpPr>
          <p:cNvPr id="2120" name="Google Shape;2120;p174"/>
          <p:cNvSpPr txBox="1"/>
          <p:nvPr/>
        </p:nvSpPr>
        <p:spPr>
          <a:xfrm>
            <a:off x="13134073" y="94458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7 yrs</a:t>
            </a:r>
            <a:endParaRPr b="0" i="0" sz="2800" u="none" cap="none" strike="noStrike">
              <a:solidFill>
                <a:schemeClr val="accent5"/>
              </a:solidFill>
              <a:latin typeface="Lato"/>
              <a:ea typeface="Lato"/>
              <a:cs typeface="Lato"/>
              <a:sym typeface="Lato"/>
            </a:endParaRPr>
          </a:p>
        </p:txBody>
      </p:sp>
      <p:sp>
        <p:nvSpPr>
          <p:cNvPr id="2121" name="Google Shape;2121;p174"/>
          <p:cNvSpPr txBox="1"/>
          <p:nvPr/>
        </p:nvSpPr>
        <p:spPr>
          <a:xfrm>
            <a:off x="12372073" y="102078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-23.7%  to 44.6%</a:t>
            </a:r>
            <a:endParaRPr b="0" i="0" sz="2800" u="none" cap="none" strike="noStrike">
              <a:solidFill>
                <a:schemeClr val="accent5"/>
              </a:solidFill>
              <a:latin typeface="Lato"/>
              <a:ea typeface="Lato"/>
              <a:cs typeface="Lato"/>
              <a:sym typeface="Lato"/>
            </a:endParaRPr>
          </a:p>
        </p:txBody>
      </p:sp>
      <p:sp>
        <p:nvSpPr>
          <p:cNvPr id="2122" name="Google Shape;2122;p174"/>
          <p:cNvSpPr txBox="1"/>
          <p:nvPr/>
        </p:nvSpPr>
        <p:spPr>
          <a:xfrm>
            <a:off x="17248873" y="9496632"/>
            <a:ext cx="23496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1 in 5 yrs</a:t>
            </a:r>
            <a:endParaRPr b="0" i="0" sz="2800" u="none" cap="none" strike="noStrike">
              <a:solidFill>
                <a:schemeClr val="accent5"/>
              </a:solidFill>
              <a:latin typeface="Lato"/>
              <a:ea typeface="Lato"/>
              <a:cs typeface="Lato"/>
              <a:sym typeface="Lato"/>
            </a:endParaRPr>
          </a:p>
        </p:txBody>
      </p:sp>
      <p:sp>
        <p:nvSpPr>
          <p:cNvPr id="2123" name="Google Shape;2123;p174"/>
          <p:cNvSpPr txBox="1"/>
          <p:nvPr/>
        </p:nvSpPr>
        <p:spPr>
          <a:xfrm>
            <a:off x="16944073" y="10258632"/>
            <a:ext cx="3924300" cy="733500"/>
          </a:xfrm>
          <a:prstGeom prst="rect">
            <a:avLst/>
          </a:prstGeom>
          <a:noFill/>
          <a:ln>
            <a:noFill/>
          </a:ln>
        </p:spPr>
        <p:txBody>
          <a:bodyPr anchorCtr="0" anchor="ctr" bIns="91400" lIns="182850" spcFirstLastPara="1" rIns="182850" wrap="square" tIns="91400">
            <a:noAutofit/>
          </a:bodyPr>
          <a:lstStyle/>
          <a:p>
            <a:pPr indent="0" lvl="0" marL="0" marR="0" rtl="0" algn="ctr">
              <a:lnSpc>
                <a:spcPct val="100000"/>
              </a:lnSpc>
              <a:spcBef>
                <a:spcPts val="0"/>
              </a:spcBef>
              <a:spcAft>
                <a:spcPts val="0"/>
              </a:spcAft>
              <a:buClr>
                <a:srgbClr val="000000"/>
              </a:buClr>
              <a:buSzPts val="2800"/>
              <a:buFont typeface="Arial"/>
              <a:buNone/>
            </a:pPr>
            <a:r>
              <a:rPr b="1" i="0" lang="en-US" sz="2800" u="none" cap="none" strike="noStrike">
                <a:solidFill>
                  <a:schemeClr val="accent5"/>
                </a:solidFill>
                <a:latin typeface="Lato"/>
                <a:ea typeface="Lato"/>
                <a:cs typeface="Lato"/>
                <a:sym typeface="Lato"/>
              </a:rPr>
              <a:t>-34.1%  to 56.6%</a:t>
            </a:r>
            <a:endParaRPr b="0" i="0" sz="2800" u="none" cap="none" strike="noStrike">
              <a:solidFill>
                <a:schemeClr val="accent5"/>
              </a:solidFill>
              <a:latin typeface="Lato"/>
              <a:ea typeface="Lato"/>
              <a:cs typeface="Lato"/>
              <a:sym typeface="Lato"/>
            </a:endParaRPr>
          </a:p>
        </p:txBody>
      </p:sp>
      <p:sp>
        <p:nvSpPr>
          <p:cNvPr id="2124" name="Google Shape;2124;p174"/>
          <p:cNvSpPr/>
          <p:nvPr/>
        </p:nvSpPr>
        <p:spPr>
          <a:xfrm>
            <a:off x="12027668" y="8310188"/>
            <a:ext cx="4471200" cy="2892900"/>
          </a:xfrm>
          <a:prstGeom prst="ellipse">
            <a:avLst/>
          </a:prstGeom>
          <a:noFill/>
          <a:ln cap="flat" cmpd="sng" w="57150">
            <a:solidFill>
              <a:schemeClr val="accent2"/>
            </a:solidFill>
            <a:prstDash val="solid"/>
            <a:round/>
            <a:headEnd len="sm" w="sm" type="none"/>
            <a:tailEnd len="sm" w="sm" type="none"/>
          </a:ln>
          <a:effectLst>
            <a:outerShdw blurRad="50800" rotWithShape="0" algn="tl" dir="2700000" dist="38100">
              <a:srgbClr val="000000">
                <a:alpha val="4000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28" name="Shape 2128"/>
        <p:cNvGrpSpPr/>
        <p:nvPr/>
      </p:nvGrpSpPr>
      <p:grpSpPr>
        <a:xfrm>
          <a:off x="0" y="0"/>
          <a:ext cx="0" cy="0"/>
          <a:chOff x="0" y="0"/>
          <a:chExt cx="0" cy="0"/>
        </a:xfrm>
      </p:grpSpPr>
      <p:sp>
        <p:nvSpPr>
          <p:cNvPr id="2129" name="Google Shape;2129;p175"/>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130" name="Google Shape;2130;p175"/>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131" name="Google Shape;2131;p17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132" name="Google Shape;2132;p175"/>
          <p:cNvGrpSpPr/>
          <p:nvPr/>
        </p:nvGrpSpPr>
        <p:grpSpPr>
          <a:xfrm>
            <a:off x="3737553" y="3347122"/>
            <a:ext cx="8804274" cy="8598150"/>
            <a:chOff x="304800" y="2057400"/>
            <a:chExt cx="4402137" cy="4299075"/>
          </a:xfrm>
        </p:grpSpPr>
        <p:grpSp>
          <p:nvGrpSpPr>
            <p:cNvPr id="2133" name="Google Shape;2133;p175"/>
            <p:cNvGrpSpPr/>
            <p:nvPr/>
          </p:nvGrpSpPr>
          <p:grpSpPr>
            <a:xfrm>
              <a:off x="304800" y="3190875"/>
              <a:ext cx="4402137" cy="3165600"/>
              <a:chOff x="304800" y="3190875"/>
              <a:chExt cx="4402137" cy="3165600"/>
            </a:xfrm>
          </p:grpSpPr>
          <p:sp>
            <p:nvSpPr>
              <p:cNvPr id="2134" name="Google Shape;2134;p175"/>
              <p:cNvSpPr txBox="1"/>
              <p:nvPr/>
            </p:nvSpPr>
            <p:spPr>
              <a:xfrm>
                <a:off x="304800" y="3190875"/>
                <a:ext cx="762000" cy="3165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135" name="Google Shape;2135;p175"/>
              <p:cNvGrpSpPr/>
              <p:nvPr/>
            </p:nvGrpSpPr>
            <p:grpSpPr>
              <a:xfrm>
                <a:off x="1066800" y="3276600"/>
                <a:ext cx="3219600" cy="2371762"/>
                <a:chOff x="1066800" y="3276600"/>
                <a:chExt cx="3219600" cy="2371762"/>
              </a:xfrm>
            </p:grpSpPr>
            <p:grpSp>
              <p:nvGrpSpPr>
                <p:cNvPr id="2136" name="Google Shape;2136;p175"/>
                <p:cNvGrpSpPr/>
                <p:nvPr/>
              </p:nvGrpSpPr>
              <p:grpSpPr>
                <a:xfrm>
                  <a:off x="1066800" y="3276600"/>
                  <a:ext cx="3219600" cy="2367000"/>
                  <a:chOff x="1071562" y="3305175"/>
                  <a:chExt cx="3219600" cy="2367000"/>
                </a:xfrm>
              </p:grpSpPr>
              <p:sp>
                <p:nvSpPr>
                  <p:cNvPr id="2137" name="Google Shape;2137;p175"/>
                  <p:cNvSpPr txBox="1"/>
                  <p:nvPr/>
                </p:nvSpPr>
                <p:spPr>
                  <a:xfrm>
                    <a:off x="1071562" y="3305175"/>
                    <a:ext cx="3219600" cy="23670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138" name="Google Shape;2138;p175"/>
                  <p:cNvSpPr/>
                  <p:nvPr/>
                </p:nvSpPr>
                <p:spPr>
                  <a:xfrm>
                    <a:off x="1143000" y="3505200"/>
                    <a:ext cx="2276400" cy="1228800"/>
                  </a:xfrm>
                  <a:custGeom>
                    <a:rect b="b" l="l" r="r" t="t"/>
                    <a:pathLst>
                      <a:path extrusionOk="0" h="120000" w="120000">
                        <a:moveTo>
                          <a:pt x="0" y="0"/>
                        </a:moveTo>
                        <a:cubicBezTo>
                          <a:pt x="1255" y="6666"/>
                          <a:pt x="2510" y="13333"/>
                          <a:pt x="3514" y="17674"/>
                        </a:cubicBezTo>
                        <a:cubicBezTo>
                          <a:pt x="4518" y="22015"/>
                          <a:pt x="4769" y="25581"/>
                          <a:pt x="6276" y="26511"/>
                        </a:cubicBezTo>
                        <a:cubicBezTo>
                          <a:pt x="7782" y="27441"/>
                          <a:pt x="10292" y="20930"/>
                          <a:pt x="12552" y="23255"/>
                        </a:cubicBezTo>
                        <a:cubicBezTo>
                          <a:pt x="14811" y="25581"/>
                          <a:pt x="17238" y="39534"/>
                          <a:pt x="19581" y="40000"/>
                        </a:cubicBezTo>
                        <a:cubicBezTo>
                          <a:pt x="21924" y="40465"/>
                          <a:pt x="24351" y="28372"/>
                          <a:pt x="26610" y="26511"/>
                        </a:cubicBezTo>
                        <a:cubicBezTo>
                          <a:pt x="28870" y="24651"/>
                          <a:pt x="31213" y="29302"/>
                          <a:pt x="33389" y="28837"/>
                        </a:cubicBezTo>
                        <a:cubicBezTo>
                          <a:pt x="35564" y="28372"/>
                          <a:pt x="37656" y="20465"/>
                          <a:pt x="39916" y="23255"/>
                        </a:cubicBezTo>
                        <a:cubicBezTo>
                          <a:pt x="42175" y="26046"/>
                          <a:pt x="45188" y="39689"/>
                          <a:pt x="47196" y="45581"/>
                        </a:cubicBezTo>
                        <a:cubicBezTo>
                          <a:pt x="49205" y="51472"/>
                          <a:pt x="50794" y="55503"/>
                          <a:pt x="51966" y="58139"/>
                        </a:cubicBezTo>
                        <a:cubicBezTo>
                          <a:pt x="53138" y="60775"/>
                          <a:pt x="52803" y="63100"/>
                          <a:pt x="54225" y="61860"/>
                        </a:cubicBezTo>
                        <a:cubicBezTo>
                          <a:pt x="55648" y="60620"/>
                          <a:pt x="58661" y="49457"/>
                          <a:pt x="60502" y="50232"/>
                        </a:cubicBezTo>
                        <a:cubicBezTo>
                          <a:pt x="62343" y="51007"/>
                          <a:pt x="64351" y="62790"/>
                          <a:pt x="65523" y="66976"/>
                        </a:cubicBezTo>
                        <a:cubicBezTo>
                          <a:pt x="66694" y="71162"/>
                          <a:pt x="66108" y="73798"/>
                          <a:pt x="67531" y="75813"/>
                        </a:cubicBezTo>
                        <a:cubicBezTo>
                          <a:pt x="68953" y="77829"/>
                          <a:pt x="72301" y="81550"/>
                          <a:pt x="74309" y="79069"/>
                        </a:cubicBezTo>
                        <a:cubicBezTo>
                          <a:pt x="76317" y="76589"/>
                          <a:pt x="77656" y="66356"/>
                          <a:pt x="79330" y="60930"/>
                        </a:cubicBezTo>
                        <a:cubicBezTo>
                          <a:pt x="81004" y="55503"/>
                          <a:pt x="83179" y="49922"/>
                          <a:pt x="84602" y="46046"/>
                        </a:cubicBezTo>
                        <a:cubicBezTo>
                          <a:pt x="86025" y="42170"/>
                          <a:pt x="86443" y="37364"/>
                          <a:pt x="88117" y="37209"/>
                        </a:cubicBezTo>
                        <a:cubicBezTo>
                          <a:pt x="89790" y="37054"/>
                          <a:pt x="92719" y="42325"/>
                          <a:pt x="94895" y="45116"/>
                        </a:cubicBezTo>
                        <a:cubicBezTo>
                          <a:pt x="97071" y="47906"/>
                          <a:pt x="99748" y="50232"/>
                          <a:pt x="101422" y="54418"/>
                        </a:cubicBezTo>
                        <a:cubicBezTo>
                          <a:pt x="103096" y="58604"/>
                          <a:pt x="104100" y="65426"/>
                          <a:pt x="105188" y="70232"/>
                        </a:cubicBezTo>
                        <a:cubicBezTo>
                          <a:pt x="106276" y="75038"/>
                          <a:pt x="106694" y="79224"/>
                          <a:pt x="107949" y="83255"/>
                        </a:cubicBezTo>
                        <a:cubicBezTo>
                          <a:pt x="109205" y="87286"/>
                          <a:pt x="111297" y="91472"/>
                          <a:pt x="112719" y="94883"/>
                        </a:cubicBezTo>
                        <a:cubicBezTo>
                          <a:pt x="114142" y="98294"/>
                          <a:pt x="115564" y="99534"/>
                          <a:pt x="116736" y="103720"/>
                        </a:cubicBezTo>
                        <a:cubicBezTo>
                          <a:pt x="117907" y="107906"/>
                          <a:pt x="119497" y="117364"/>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139" name="Google Shape;2139;p175"/>
                  <p:cNvSpPr/>
                  <p:nvPr/>
                </p:nvSpPr>
                <p:spPr>
                  <a:xfrm>
                    <a:off x="3429000" y="4319587"/>
                    <a:ext cx="809700" cy="846000"/>
                  </a:xfrm>
                  <a:custGeom>
                    <a:rect b="b" l="l" r="r" t="t"/>
                    <a:pathLst>
                      <a:path extrusionOk="0" h="120000" w="120000">
                        <a:moveTo>
                          <a:pt x="0" y="57410"/>
                        </a:moveTo>
                        <a:cubicBezTo>
                          <a:pt x="1176" y="62138"/>
                          <a:pt x="2352" y="67091"/>
                          <a:pt x="5647" y="71594"/>
                        </a:cubicBezTo>
                        <a:cubicBezTo>
                          <a:pt x="8941" y="76097"/>
                          <a:pt x="15529" y="79924"/>
                          <a:pt x="19764" y="84427"/>
                        </a:cubicBezTo>
                        <a:cubicBezTo>
                          <a:pt x="24000" y="88930"/>
                          <a:pt x="26588" y="92757"/>
                          <a:pt x="30352" y="98611"/>
                        </a:cubicBezTo>
                        <a:cubicBezTo>
                          <a:pt x="34117" y="104465"/>
                          <a:pt x="39058" y="120000"/>
                          <a:pt x="42352" y="119549"/>
                        </a:cubicBezTo>
                        <a:cubicBezTo>
                          <a:pt x="45647" y="119099"/>
                          <a:pt x="47764" y="103339"/>
                          <a:pt x="50823" y="95909"/>
                        </a:cubicBezTo>
                        <a:cubicBezTo>
                          <a:pt x="53882" y="88480"/>
                          <a:pt x="58823" y="79924"/>
                          <a:pt x="60705" y="74971"/>
                        </a:cubicBezTo>
                        <a:cubicBezTo>
                          <a:pt x="62588" y="70018"/>
                          <a:pt x="59294" y="70018"/>
                          <a:pt x="62823" y="66866"/>
                        </a:cubicBezTo>
                        <a:cubicBezTo>
                          <a:pt x="66352" y="63714"/>
                          <a:pt x="75764" y="56960"/>
                          <a:pt x="81882" y="56060"/>
                        </a:cubicBezTo>
                        <a:cubicBezTo>
                          <a:pt x="88000" y="55159"/>
                          <a:pt x="96000" y="64165"/>
                          <a:pt x="100235" y="61463"/>
                        </a:cubicBezTo>
                        <a:cubicBezTo>
                          <a:pt x="104470" y="58761"/>
                          <a:pt x="104470" y="46829"/>
                          <a:pt x="107294" y="39174"/>
                        </a:cubicBezTo>
                        <a:cubicBezTo>
                          <a:pt x="110117" y="31519"/>
                          <a:pt x="114352" y="22063"/>
                          <a:pt x="116470" y="15534"/>
                        </a:cubicBezTo>
                        <a:cubicBezTo>
                          <a:pt x="118588" y="9005"/>
                          <a:pt x="119529" y="2476"/>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140" name="Google Shape;2140;p175"/>
                <p:cNvGrpSpPr/>
                <p:nvPr/>
              </p:nvGrpSpPr>
              <p:grpSpPr>
                <a:xfrm>
                  <a:off x="1068387" y="3281362"/>
                  <a:ext cx="85725" cy="2367000"/>
                  <a:chOff x="5033962" y="2243137"/>
                  <a:chExt cx="85725" cy="2367000"/>
                </a:xfrm>
              </p:grpSpPr>
              <p:cxnSp>
                <p:nvCxnSpPr>
                  <p:cNvPr id="2141" name="Google Shape;2141;p175"/>
                  <p:cNvCxnSpPr/>
                  <p:nvPr/>
                </p:nvCxnSpPr>
                <p:spPr>
                  <a:xfrm>
                    <a:off x="5033962" y="2243137"/>
                    <a:ext cx="0" cy="2367000"/>
                  </a:xfrm>
                  <a:prstGeom prst="straightConnector1">
                    <a:avLst/>
                  </a:prstGeom>
                  <a:noFill/>
                  <a:ln cap="flat" cmpd="sng" w="9525">
                    <a:solidFill>
                      <a:schemeClr val="dk1"/>
                    </a:solidFill>
                    <a:prstDash val="solid"/>
                    <a:miter lim="8000"/>
                    <a:headEnd len="sm" w="sm" type="none"/>
                    <a:tailEnd len="sm" w="sm" type="none"/>
                  </a:ln>
                </p:spPr>
              </p:cxnSp>
              <p:cxnSp>
                <p:nvCxnSpPr>
                  <p:cNvPr id="2142" name="Google Shape;2142;p175"/>
                  <p:cNvCxnSpPr/>
                  <p:nvPr/>
                </p:nvCxnSpPr>
                <p:spPr>
                  <a:xfrm>
                    <a:off x="5038725" y="22431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43" name="Google Shape;2143;p175"/>
                  <p:cNvCxnSpPr/>
                  <p:nvPr/>
                </p:nvCxnSpPr>
                <p:spPr>
                  <a:xfrm>
                    <a:off x="5038725" y="25384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44" name="Google Shape;2144;p175"/>
                  <p:cNvCxnSpPr/>
                  <p:nvPr/>
                </p:nvCxnSpPr>
                <p:spPr>
                  <a:xfrm>
                    <a:off x="5038725" y="28289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45" name="Google Shape;2145;p175"/>
                  <p:cNvCxnSpPr/>
                  <p:nvPr/>
                </p:nvCxnSpPr>
                <p:spPr>
                  <a:xfrm>
                    <a:off x="5038725" y="31242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46" name="Google Shape;2146;p175"/>
                  <p:cNvCxnSpPr/>
                  <p:nvPr/>
                </p:nvCxnSpPr>
                <p:spPr>
                  <a:xfrm>
                    <a:off x="5038725" y="34242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47" name="Google Shape;2147;p175"/>
                  <p:cNvCxnSpPr/>
                  <p:nvPr/>
                </p:nvCxnSpPr>
                <p:spPr>
                  <a:xfrm>
                    <a:off x="5043487" y="37195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48" name="Google Shape;2148;p175"/>
                  <p:cNvCxnSpPr/>
                  <p:nvPr/>
                </p:nvCxnSpPr>
                <p:spPr>
                  <a:xfrm>
                    <a:off x="5038725" y="40100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49" name="Google Shape;2149;p175"/>
                  <p:cNvCxnSpPr/>
                  <p:nvPr/>
                </p:nvCxnSpPr>
                <p:spPr>
                  <a:xfrm>
                    <a:off x="5033962" y="4305300"/>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150" name="Google Shape;2150;p175"/>
              <p:cNvSpPr txBox="1"/>
              <p:nvPr/>
            </p:nvSpPr>
            <p:spPr>
              <a:xfrm>
                <a:off x="1049337" y="5640387"/>
                <a:ext cx="3657600" cy="4398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73                          74                                 75</a:t>
                </a:r>
                <a:endParaRPr b="0" i="0" sz="2800" u="none" cap="none" strike="noStrike">
                  <a:solidFill>
                    <a:srgbClr val="000000"/>
                  </a:solidFill>
                  <a:latin typeface="Arial"/>
                  <a:ea typeface="Arial"/>
                  <a:cs typeface="Arial"/>
                  <a:sym typeface="Arial"/>
                </a:endParaRPr>
              </a:p>
            </p:txBody>
          </p:sp>
        </p:grpSp>
        <p:sp>
          <p:nvSpPr>
            <p:cNvPr id="2151" name="Google Shape;2151;p175"/>
            <p:cNvSpPr txBox="1"/>
            <p:nvPr/>
          </p:nvSpPr>
          <p:spPr>
            <a:xfrm>
              <a:off x="457200" y="2057400"/>
              <a:ext cx="29655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Short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1973 - 2 years on</a:t>
              </a:r>
              <a:endParaRPr b="0" i="0" sz="2800" u="none" cap="none" strike="noStrike">
                <a:solidFill>
                  <a:srgbClr val="000000"/>
                </a:solidFill>
                <a:latin typeface="Arial"/>
                <a:ea typeface="Arial"/>
                <a:cs typeface="Arial"/>
                <a:sym typeface="Arial"/>
              </a:endParaRPr>
            </a:p>
          </p:txBody>
        </p:sp>
      </p:gr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5" name="Shape 2155"/>
        <p:cNvGrpSpPr/>
        <p:nvPr/>
      </p:nvGrpSpPr>
      <p:grpSpPr>
        <a:xfrm>
          <a:off x="0" y="0"/>
          <a:ext cx="0" cy="0"/>
          <a:chOff x="0" y="0"/>
          <a:chExt cx="0" cy="0"/>
        </a:xfrm>
      </p:grpSpPr>
      <p:sp>
        <p:nvSpPr>
          <p:cNvPr id="2156" name="Google Shape;2156;p176"/>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157" name="Google Shape;2157;p176"/>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158" name="Google Shape;2158;p17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159" name="Google Shape;2159;p176"/>
          <p:cNvGrpSpPr/>
          <p:nvPr/>
        </p:nvGrpSpPr>
        <p:grpSpPr>
          <a:xfrm>
            <a:off x="3737553" y="3347122"/>
            <a:ext cx="8804274" cy="8598150"/>
            <a:chOff x="304800" y="2057400"/>
            <a:chExt cx="4402137" cy="4299075"/>
          </a:xfrm>
        </p:grpSpPr>
        <p:grpSp>
          <p:nvGrpSpPr>
            <p:cNvPr id="2160" name="Google Shape;2160;p176"/>
            <p:cNvGrpSpPr/>
            <p:nvPr/>
          </p:nvGrpSpPr>
          <p:grpSpPr>
            <a:xfrm>
              <a:off x="304800" y="3190875"/>
              <a:ext cx="4402137" cy="3165600"/>
              <a:chOff x="304800" y="3190875"/>
              <a:chExt cx="4402137" cy="3165600"/>
            </a:xfrm>
          </p:grpSpPr>
          <p:sp>
            <p:nvSpPr>
              <p:cNvPr id="2161" name="Google Shape;2161;p176"/>
              <p:cNvSpPr txBox="1"/>
              <p:nvPr/>
            </p:nvSpPr>
            <p:spPr>
              <a:xfrm>
                <a:off x="304800" y="3190875"/>
                <a:ext cx="762000" cy="3165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162" name="Google Shape;2162;p176"/>
              <p:cNvGrpSpPr/>
              <p:nvPr/>
            </p:nvGrpSpPr>
            <p:grpSpPr>
              <a:xfrm>
                <a:off x="1066800" y="3276600"/>
                <a:ext cx="3219600" cy="2371762"/>
                <a:chOff x="1066800" y="3276600"/>
                <a:chExt cx="3219600" cy="2371762"/>
              </a:xfrm>
            </p:grpSpPr>
            <p:grpSp>
              <p:nvGrpSpPr>
                <p:cNvPr id="2163" name="Google Shape;2163;p176"/>
                <p:cNvGrpSpPr/>
                <p:nvPr/>
              </p:nvGrpSpPr>
              <p:grpSpPr>
                <a:xfrm>
                  <a:off x="1066800" y="3276600"/>
                  <a:ext cx="3219600" cy="2367000"/>
                  <a:chOff x="1071562" y="3305175"/>
                  <a:chExt cx="3219600" cy="2367000"/>
                </a:xfrm>
              </p:grpSpPr>
              <p:sp>
                <p:nvSpPr>
                  <p:cNvPr id="2164" name="Google Shape;2164;p176"/>
                  <p:cNvSpPr txBox="1"/>
                  <p:nvPr/>
                </p:nvSpPr>
                <p:spPr>
                  <a:xfrm>
                    <a:off x="1071562" y="3305175"/>
                    <a:ext cx="3219600" cy="23670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165" name="Google Shape;2165;p176"/>
                  <p:cNvSpPr/>
                  <p:nvPr/>
                </p:nvSpPr>
                <p:spPr>
                  <a:xfrm>
                    <a:off x="1143000" y="3505200"/>
                    <a:ext cx="2276400" cy="1228800"/>
                  </a:xfrm>
                  <a:custGeom>
                    <a:rect b="b" l="l" r="r" t="t"/>
                    <a:pathLst>
                      <a:path extrusionOk="0" h="120000" w="120000">
                        <a:moveTo>
                          <a:pt x="0" y="0"/>
                        </a:moveTo>
                        <a:cubicBezTo>
                          <a:pt x="1255" y="6666"/>
                          <a:pt x="2510" y="13333"/>
                          <a:pt x="3514" y="17674"/>
                        </a:cubicBezTo>
                        <a:cubicBezTo>
                          <a:pt x="4518" y="22015"/>
                          <a:pt x="4769" y="25581"/>
                          <a:pt x="6276" y="26511"/>
                        </a:cubicBezTo>
                        <a:cubicBezTo>
                          <a:pt x="7782" y="27441"/>
                          <a:pt x="10292" y="20930"/>
                          <a:pt x="12552" y="23255"/>
                        </a:cubicBezTo>
                        <a:cubicBezTo>
                          <a:pt x="14811" y="25581"/>
                          <a:pt x="17238" y="39534"/>
                          <a:pt x="19581" y="40000"/>
                        </a:cubicBezTo>
                        <a:cubicBezTo>
                          <a:pt x="21924" y="40465"/>
                          <a:pt x="24351" y="28372"/>
                          <a:pt x="26610" y="26511"/>
                        </a:cubicBezTo>
                        <a:cubicBezTo>
                          <a:pt x="28870" y="24651"/>
                          <a:pt x="31213" y="29302"/>
                          <a:pt x="33389" y="28837"/>
                        </a:cubicBezTo>
                        <a:cubicBezTo>
                          <a:pt x="35564" y="28372"/>
                          <a:pt x="37656" y="20465"/>
                          <a:pt x="39916" y="23255"/>
                        </a:cubicBezTo>
                        <a:cubicBezTo>
                          <a:pt x="42175" y="26046"/>
                          <a:pt x="45188" y="39689"/>
                          <a:pt x="47196" y="45581"/>
                        </a:cubicBezTo>
                        <a:cubicBezTo>
                          <a:pt x="49205" y="51472"/>
                          <a:pt x="50794" y="55503"/>
                          <a:pt x="51966" y="58139"/>
                        </a:cubicBezTo>
                        <a:cubicBezTo>
                          <a:pt x="53138" y="60775"/>
                          <a:pt x="52803" y="63100"/>
                          <a:pt x="54225" y="61860"/>
                        </a:cubicBezTo>
                        <a:cubicBezTo>
                          <a:pt x="55648" y="60620"/>
                          <a:pt x="58661" y="49457"/>
                          <a:pt x="60502" y="50232"/>
                        </a:cubicBezTo>
                        <a:cubicBezTo>
                          <a:pt x="62343" y="51007"/>
                          <a:pt x="64351" y="62790"/>
                          <a:pt x="65523" y="66976"/>
                        </a:cubicBezTo>
                        <a:cubicBezTo>
                          <a:pt x="66694" y="71162"/>
                          <a:pt x="66108" y="73798"/>
                          <a:pt x="67531" y="75813"/>
                        </a:cubicBezTo>
                        <a:cubicBezTo>
                          <a:pt x="68953" y="77829"/>
                          <a:pt x="72301" y="81550"/>
                          <a:pt x="74309" y="79069"/>
                        </a:cubicBezTo>
                        <a:cubicBezTo>
                          <a:pt x="76317" y="76589"/>
                          <a:pt x="77656" y="66356"/>
                          <a:pt x="79330" y="60930"/>
                        </a:cubicBezTo>
                        <a:cubicBezTo>
                          <a:pt x="81004" y="55503"/>
                          <a:pt x="83179" y="49922"/>
                          <a:pt x="84602" y="46046"/>
                        </a:cubicBezTo>
                        <a:cubicBezTo>
                          <a:pt x="86025" y="42170"/>
                          <a:pt x="86443" y="37364"/>
                          <a:pt x="88117" y="37209"/>
                        </a:cubicBezTo>
                        <a:cubicBezTo>
                          <a:pt x="89790" y="37054"/>
                          <a:pt x="92719" y="42325"/>
                          <a:pt x="94895" y="45116"/>
                        </a:cubicBezTo>
                        <a:cubicBezTo>
                          <a:pt x="97071" y="47906"/>
                          <a:pt x="99748" y="50232"/>
                          <a:pt x="101422" y="54418"/>
                        </a:cubicBezTo>
                        <a:cubicBezTo>
                          <a:pt x="103096" y="58604"/>
                          <a:pt x="104100" y="65426"/>
                          <a:pt x="105188" y="70232"/>
                        </a:cubicBezTo>
                        <a:cubicBezTo>
                          <a:pt x="106276" y="75038"/>
                          <a:pt x="106694" y="79224"/>
                          <a:pt x="107949" y="83255"/>
                        </a:cubicBezTo>
                        <a:cubicBezTo>
                          <a:pt x="109205" y="87286"/>
                          <a:pt x="111297" y="91472"/>
                          <a:pt x="112719" y="94883"/>
                        </a:cubicBezTo>
                        <a:cubicBezTo>
                          <a:pt x="114142" y="98294"/>
                          <a:pt x="115564" y="99534"/>
                          <a:pt x="116736" y="103720"/>
                        </a:cubicBezTo>
                        <a:cubicBezTo>
                          <a:pt x="117907" y="107906"/>
                          <a:pt x="119497" y="117364"/>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166" name="Google Shape;2166;p176"/>
                  <p:cNvSpPr/>
                  <p:nvPr/>
                </p:nvSpPr>
                <p:spPr>
                  <a:xfrm>
                    <a:off x="3429000" y="4319587"/>
                    <a:ext cx="809700" cy="846000"/>
                  </a:xfrm>
                  <a:custGeom>
                    <a:rect b="b" l="l" r="r" t="t"/>
                    <a:pathLst>
                      <a:path extrusionOk="0" h="120000" w="120000">
                        <a:moveTo>
                          <a:pt x="0" y="57410"/>
                        </a:moveTo>
                        <a:cubicBezTo>
                          <a:pt x="1176" y="62138"/>
                          <a:pt x="2352" y="67091"/>
                          <a:pt x="5647" y="71594"/>
                        </a:cubicBezTo>
                        <a:cubicBezTo>
                          <a:pt x="8941" y="76097"/>
                          <a:pt x="15529" y="79924"/>
                          <a:pt x="19764" y="84427"/>
                        </a:cubicBezTo>
                        <a:cubicBezTo>
                          <a:pt x="24000" y="88930"/>
                          <a:pt x="26588" y="92757"/>
                          <a:pt x="30352" y="98611"/>
                        </a:cubicBezTo>
                        <a:cubicBezTo>
                          <a:pt x="34117" y="104465"/>
                          <a:pt x="39058" y="120000"/>
                          <a:pt x="42352" y="119549"/>
                        </a:cubicBezTo>
                        <a:cubicBezTo>
                          <a:pt x="45647" y="119099"/>
                          <a:pt x="47764" y="103339"/>
                          <a:pt x="50823" y="95909"/>
                        </a:cubicBezTo>
                        <a:cubicBezTo>
                          <a:pt x="53882" y="88480"/>
                          <a:pt x="58823" y="79924"/>
                          <a:pt x="60705" y="74971"/>
                        </a:cubicBezTo>
                        <a:cubicBezTo>
                          <a:pt x="62588" y="70018"/>
                          <a:pt x="59294" y="70018"/>
                          <a:pt x="62823" y="66866"/>
                        </a:cubicBezTo>
                        <a:cubicBezTo>
                          <a:pt x="66352" y="63714"/>
                          <a:pt x="75764" y="56960"/>
                          <a:pt x="81882" y="56060"/>
                        </a:cubicBezTo>
                        <a:cubicBezTo>
                          <a:pt x="88000" y="55159"/>
                          <a:pt x="96000" y="64165"/>
                          <a:pt x="100235" y="61463"/>
                        </a:cubicBezTo>
                        <a:cubicBezTo>
                          <a:pt x="104470" y="58761"/>
                          <a:pt x="104470" y="46829"/>
                          <a:pt x="107294" y="39174"/>
                        </a:cubicBezTo>
                        <a:cubicBezTo>
                          <a:pt x="110117" y="31519"/>
                          <a:pt x="114352" y="22063"/>
                          <a:pt x="116470" y="15534"/>
                        </a:cubicBezTo>
                        <a:cubicBezTo>
                          <a:pt x="118588" y="9005"/>
                          <a:pt x="119529" y="2476"/>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167" name="Google Shape;2167;p176"/>
                <p:cNvGrpSpPr/>
                <p:nvPr/>
              </p:nvGrpSpPr>
              <p:grpSpPr>
                <a:xfrm>
                  <a:off x="1068387" y="3281362"/>
                  <a:ext cx="85725" cy="2367000"/>
                  <a:chOff x="5033962" y="2243137"/>
                  <a:chExt cx="85725" cy="2367000"/>
                </a:xfrm>
              </p:grpSpPr>
              <p:cxnSp>
                <p:nvCxnSpPr>
                  <p:cNvPr id="2168" name="Google Shape;2168;p176"/>
                  <p:cNvCxnSpPr/>
                  <p:nvPr/>
                </p:nvCxnSpPr>
                <p:spPr>
                  <a:xfrm>
                    <a:off x="5033962" y="2243137"/>
                    <a:ext cx="0" cy="2367000"/>
                  </a:xfrm>
                  <a:prstGeom prst="straightConnector1">
                    <a:avLst/>
                  </a:prstGeom>
                  <a:noFill/>
                  <a:ln cap="flat" cmpd="sng" w="9525">
                    <a:solidFill>
                      <a:schemeClr val="dk1"/>
                    </a:solidFill>
                    <a:prstDash val="solid"/>
                    <a:miter lim="8000"/>
                    <a:headEnd len="sm" w="sm" type="none"/>
                    <a:tailEnd len="sm" w="sm" type="none"/>
                  </a:ln>
                </p:spPr>
              </p:cxnSp>
              <p:cxnSp>
                <p:nvCxnSpPr>
                  <p:cNvPr id="2169" name="Google Shape;2169;p176"/>
                  <p:cNvCxnSpPr/>
                  <p:nvPr/>
                </p:nvCxnSpPr>
                <p:spPr>
                  <a:xfrm>
                    <a:off x="5038725" y="22431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70" name="Google Shape;2170;p176"/>
                  <p:cNvCxnSpPr/>
                  <p:nvPr/>
                </p:nvCxnSpPr>
                <p:spPr>
                  <a:xfrm>
                    <a:off x="5038725" y="25384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71" name="Google Shape;2171;p176"/>
                  <p:cNvCxnSpPr/>
                  <p:nvPr/>
                </p:nvCxnSpPr>
                <p:spPr>
                  <a:xfrm>
                    <a:off x="5038725" y="28289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72" name="Google Shape;2172;p176"/>
                  <p:cNvCxnSpPr/>
                  <p:nvPr/>
                </p:nvCxnSpPr>
                <p:spPr>
                  <a:xfrm>
                    <a:off x="5038725" y="31242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73" name="Google Shape;2173;p176"/>
                  <p:cNvCxnSpPr/>
                  <p:nvPr/>
                </p:nvCxnSpPr>
                <p:spPr>
                  <a:xfrm>
                    <a:off x="5038725" y="34242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74" name="Google Shape;2174;p176"/>
                  <p:cNvCxnSpPr/>
                  <p:nvPr/>
                </p:nvCxnSpPr>
                <p:spPr>
                  <a:xfrm>
                    <a:off x="5043487" y="37195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75" name="Google Shape;2175;p176"/>
                  <p:cNvCxnSpPr/>
                  <p:nvPr/>
                </p:nvCxnSpPr>
                <p:spPr>
                  <a:xfrm>
                    <a:off x="5038725" y="40100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76" name="Google Shape;2176;p176"/>
                  <p:cNvCxnSpPr/>
                  <p:nvPr/>
                </p:nvCxnSpPr>
                <p:spPr>
                  <a:xfrm>
                    <a:off x="5033962" y="4305300"/>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177" name="Google Shape;2177;p176"/>
              <p:cNvSpPr txBox="1"/>
              <p:nvPr/>
            </p:nvSpPr>
            <p:spPr>
              <a:xfrm>
                <a:off x="1049337" y="5640387"/>
                <a:ext cx="3657600" cy="4398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73                          74                                 75</a:t>
                </a:r>
                <a:endParaRPr b="0" i="0" sz="2800" u="none" cap="none" strike="noStrike">
                  <a:solidFill>
                    <a:srgbClr val="000000"/>
                  </a:solidFill>
                  <a:latin typeface="Arial"/>
                  <a:ea typeface="Arial"/>
                  <a:cs typeface="Arial"/>
                  <a:sym typeface="Arial"/>
                </a:endParaRPr>
              </a:p>
            </p:txBody>
          </p:sp>
        </p:grpSp>
        <p:sp>
          <p:nvSpPr>
            <p:cNvPr id="2178" name="Google Shape;2178;p176"/>
            <p:cNvSpPr txBox="1"/>
            <p:nvPr/>
          </p:nvSpPr>
          <p:spPr>
            <a:xfrm>
              <a:off x="457200" y="2057400"/>
              <a:ext cx="29655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Short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1973 - 2 years on</a:t>
              </a:r>
              <a:endParaRPr b="0" i="0" sz="2800" u="none" cap="none" strike="noStrike">
                <a:solidFill>
                  <a:srgbClr val="000000"/>
                </a:solidFill>
                <a:latin typeface="Arial"/>
                <a:ea typeface="Arial"/>
                <a:cs typeface="Arial"/>
                <a:sym typeface="Arial"/>
              </a:endParaRPr>
            </a:p>
          </p:txBody>
        </p:sp>
      </p:grpSp>
      <p:sp>
        <p:nvSpPr>
          <p:cNvPr id="2179" name="Google Shape;2179;p176"/>
          <p:cNvSpPr/>
          <p:nvPr/>
        </p:nvSpPr>
        <p:spPr>
          <a:xfrm>
            <a:off x="7047246" y="6758580"/>
            <a:ext cx="2235600" cy="17151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3" name="Shape 2183"/>
        <p:cNvGrpSpPr/>
        <p:nvPr/>
      </p:nvGrpSpPr>
      <p:grpSpPr>
        <a:xfrm>
          <a:off x="0" y="0"/>
          <a:ext cx="0" cy="0"/>
          <a:chOff x="0" y="0"/>
          <a:chExt cx="0" cy="0"/>
        </a:xfrm>
      </p:grpSpPr>
      <p:sp>
        <p:nvSpPr>
          <p:cNvPr id="2184" name="Google Shape;2184;p177"/>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185" name="Google Shape;2185;p177"/>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186" name="Google Shape;2186;p17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187" name="Google Shape;2187;p177"/>
          <p:cNvGrpSpPr/>
          <p:nvPr/>
        </p:nvGrpSpPr>
        <p:grpSpPr>
          <a:xfrm>
            <a:off x="3737553" y="3347122"/>
            <a:ext cx="8804274" cy="8598150"/>
            <a:chOff x="304800" y="2057400"/>
            <a:chExt cx="4402137" cy="4299075"/>
          </a:xfrm>
        </p:grpSpPr>
        <p:grpSp>
          <p:nvGrpSpPr>
            <p:cNvPr id="2188" name="Google Shape;2188;p177"/>
            <p:cNvGrpSpPr/>
            <p:nvPr/>
          </p:nvGrpSpPr>
          <p:grpSpPr>
            <a:xfrm>
              <a:off x="304800" y="3190875"/>
              <a:ext cx="4402137" cy="3165600"/>
              <a:chOff x="304800" y="3190875"/>
              <a:chExt cx="4402137" cy="3165600"/>
            </a:xfrm>
          </p:grpSpPr>
          <p:sp>
            <p:nvSpPr>
              <p:cNvPr id="2189" name="Google Shape;2189;p177"/>
              <p:cNvSpPr txBox="1"/>
              <p:nvPr/>
            </p:nvSpPr>
            <p:spPr>
              <a:xfrm>
                <a:off x="304800" y="3190875"/>
                <a:ext cx="762000" cy="3165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190" name="Google Shape;2190;p177"/>
              <p:cNvGrpSpPr/>
              <p:nvPr/>
            </p:nvGrpSpPr>
            <p:grpSpPr>
              <a:xfrm>
                <a:off x="1066800" y="3276600"/>
                <a:ext cx="3219600" cy="2371762"/>
                <a:chOff x="1066800" y="3276600"/>
                <a:chExt cx="3219600" cy="2371762"/>
              </a:xfrm>
            </p:grpSpPr>
            <p:grpSp>
              <p:nvGrpSpPr>
                <p:cNvPr id="2191" name="Google Shape;2191;p177"/>
                <p:cNvGrpSpPr/>
                <p:nvPr/>
              </p:nvGrpSpPr>
              <p:grpSpPr>
                <a:xfrm>
                  <a:off x="1066800" y="3276600"/>
                  <a:ext cx="3219600" cy="2367000"/>
                  <a:chOff x="1071562" y="3305175"/>
                  <a:chExt cx="3219600" cy="2367000"/>
                </a:xfrm>
              </p:grpSpPr>
              <p:sp>
                <p:nvSpPr>
                  <p:cNvPr id="2192" name="Google Shape;2192;p177"/>
                  <p:cNvSpPr txBox="1"/>
                  <p:nvPr/>
                </p:nvSpPr>
                <p:spPr>
                  <a:xfrm>
                    <a:off x="1071562" y="3305175"/>
                    <a:ext cx="3219600" cy="23670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193" name="Google Shape;2193;p177"/>
                  <p:cNvSpPr/>
                  <p:nvPr/>
                </p:nvSpPr>
                <p:spPr>
                  <a:xfrm>
                    <a:off x="1143000" y="3505200"/>
                    <a:ext cx="2276400" cy="1228800"/>
                  </a:xfrm>
                  <a:custGeom>
                    <a:rect b="b" l="l" r="r" t="t"/>
                    <a:pathLst>
                      <a:path extrusionOk="0" h="120000" w="120000">
                        <a:moveTo>
                          <a:pt x="0" y="0"/>
                        </a:moveTo>
                        <a:cubicBezTo>
                          <a:pt x="1255" y="6666"/>
                          <a:pt x="2510" y="13333"/>
                          <a:pt x="3514" y="17674"/>
                        </a:cubicBezTo>
                        <a:cubicBezTo>
                          <a:pt x="4518" y="22015"/>
                          <a:pt x="4769" y="25581"/>
                          <a:pt x="6276" y="26511"/>
                        </a:cubicBezTo>
                        <a:cubicBezTo>
                          <a:pt x="7782" y="27441"/>
                          <a:pt x="10292" y="20930"/>
                          <a:pt x="12552" y="23255"/>
                        </a:cubicBezTo>
                        <a:cubicBezTo>
                          <a:pt x="14811" y="25581"/>
                          <a:pt x="17238" y="39534"/>
                          <a:pt x="19581" y="40000"/>
                        </a:cubicBezTo>
                        <a:cubicBezTo>
                          <a:pt x="21924" y="40465"/>
                          <a:pt x="24351" y="28372"/>
                          <a:pt x="26610" y="26511"/>
                        </a:cubicBezTo>
                        <a:cubicBezTo>
                          <a:pt x="28870" y="24651"/>
                          <a:pt x="31213" y="29302"/>
                          <a:pt x="33389" y="28837"/>
                        </a:cubicBezTo>
                        <a:cubicBezTo>
                          <a:pt x="35564" y="28372"/>
                          <a:pt x="37656" y="20465"/>
                          <a:pt x="39916" y="23255"/>
                        </a:cubicBezTo>
                        <a:cubicBezTo>
                          <a:pt x="42175" y="26046"/>
                          <a:pt x="45188" y="39689"/>
                          <a:pt x="47196" y="45581"/>
                        </a:cubicBezTo>
                        <a:cubicBezTo>
                          <a:pt x="49205" y="51472"/>
                          <a:pt x="50794" y="55503"/>
                          <a:pt x="51966" y="58139"/>
                        </a:cubicBezTo>
                        <a:cubicBezTo>
                          <a:pt x="53138" y="60775"/>
                          <a:pt x="52803" y="63100"/>
                          <a:pt x="54225" y="61860"/>
                        </a:cubicBezTo>
                        <a:cubicBezTo>
                          <a:pt x="55648" y="60620"/>
                          <a:pt x="58661" y="49457"/>
                          <a:pt x="60502" y="50232"/>
                        </a:cubicBezTo>
                        <a:cubicBezTo>
                          <a:pt x="62343" y="51007"/>
                          <a:pt x="64351" y="62790"/>
                          <a:pt x="65523" y="66976"/>
                        </a:cubicBezTo>
                        <a:cubicBezTo>
                          <a:pt x="66694" y="71162"/>
                          <a:pt x="66108" y="73798"/>
                          <a:pt x="67531" y="75813"/>
                        </a:cubicBezTo>
                        <a:cubicBezTo>
                          <a:pt x="68953" y="77829"/>
                          <a:pt x="72301" y="81550"/>
                          <a:pt x="74309" y="79069"/>
                        </a:cubicBezTo>
                        <a:cubicBezTo>
                          <a:pt x="76317" y="76589"/>
                          <a:pt x="77656" y="66356"/>
                          <a:pt x="79330" y="60930"/>
                        </a:cubicBezTo>
                        <a:cubicBezTo>
                          <a:pt x="81004" y="55503"/>
                          <a:pt x="83179" y="49922"/>
                          <a:pt x="84602" y="46046"/>
                        </a:cubicBezTo>
                        <a:cubicBezTo>
                          <a:pt x="86025" y="42170"/>
                          <a:pt x="86443" y="37364"/>
                          <a:pt x="88117" y="37209"/>
                        </a:cubicBezTo>
                        <a:cubicBezTo>
                          <a:pt x="89790" y="37054"/>
                          <a:pt x="92719" y="42325"/>
                          <a:pt x="94895" y="45116"/>
                        </a:cubicBezTo>
                        <a:cubicBezTo>
                          <a:pt x="97071" y="47906"/>
                          <a:pt x="99748" y="50232"/>
                          <a:pt x="101422" y="54418"/>
                        </a:cubicBezTo>
                        <a:cubicBezTo>
                          <a:pt x="103096" y="58604"/>
                          <a:pt x="104100" y="65426"/>
                          <a:pt x="105188" y="70232"/>
                        </a:cubicBezTo>
                        <a:cubicBezTo>
                          <a:pt x="106276" y="75038"/>
                          <a:pt x="106694" y="79224"/>
                          <a:pt x="107949" y="83255"/>
                        </a:cubicBezTo>
                        <a:cubicBezTo>
                          <a:pt x="109205" y="87286"/>
                          <a:pt x="111297" y="91472"/>
                          <a:pt x="112719" y="94883"/>
                        </a:cubicBezTo>
                        <a:cubicBezTo>
                          <a:pt x="114142" y="98294"/>
                          <a:pt x="115564" y="99534"/>
                          <a:pt x="116736" y="103720"/>
                        </a:cubicBezTo>
                        <a:cubicBezTo>
                          <a:pt x="117907" y="107906"/>
                          <a:pt x="119497" y="117364"/>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194" name="Google Shape;2194;p177"/>
                  <p:cNvSpPr/>
                  <p:nvPr/>
                </p:nvSpPr>
                <p:spPr>
                  <a:xfrm>
                    <a:off x="3429000" y="4319587"/>
                    <a:ext cx="809700" cy="846000"/>
                  </a:xfrm>
                  <a:custGeom>
                    <a:rect b="b" l="l" r="r" t="t"/>
                    <a:pathLst>
                      <a:path extrusionOk="0" h="120000" w="120000">
                        <a:moveTo>
                          <a:pt x="0" y="57410"/>
                        </a:moveTo>
                        <a:cubicBezTo>
                          <a:pt x="1176" y="62138"/>
                          <a:pt x="2352" y="67091"/>
                          <a:pt x="5647" y="71594"/>
                        </a:cubicBezTo>
                        <a:cubicBezTo>
                          <a:pt x="8941" y="76097"/>
                          <a:pt x="15529" y="79924"/>
                          <a:pt x="19764" y="84427"/>
                        </a:cubicBezTo>
                        <a:cubicBezTo>
                          <a:pt x="24000" y="88930"/>
                          <a:pt x="26588" y="92757"/>
                          <a:pt x="30352" y="98611"/>
                        </a:cubicBezTo>
                        <a:cubicBezTo>
                          <a:pt x="34117" y="104465"/>
                          <a:pt x="39058" y="120000"/>
                          <a:pt x="42352" y="119549"/>
                        </a:cubicBezTo>
                        <a:cubicBezTo>
                          <a:pt x="45647" y="119099"/>
                          <a:pt x="47764" y="103339"/>
                          <a:pt x="50823" y="95909"/>
                        </a:cubicBezTo>
                        <a:cubicBezTo>
                          <a:pt x="53882" y="88480"/>
                          <a:pt x="58823" y="79924"/>
                          <a:pt x="60705" y="74971"/>
                        </a:cubicBezTo>
                        <a:cubicBezTo>
                          <a:pt x="62588" y="70018"/>
                          <a:pt x="59294" y="70018"/>
                          <a:pt x="62823" y="66866"/>
                        </a:cubicBezTo>
                        <a:cubicBezTo>
                          <a:pt x="66352" y="63714"/>
                          <a:pt x="75764" y="56960"/>
                          <a:pt x="81882" y="56060"/>
                        </a:cubicBezTo>
                        <a:cubicBezTo>
                          <a:pt x="88000" y="55159"/>
                          <a:pt x="96000" y="64165"/>
                          <a:pt x="100235" y="61463"/>
                        </a:cubicBezTo>
                        <a:cubicBezTo>
                          <a:pt x="104470" y="58761"/>
                          <a:pt x="104470" y="46829"/>
                          <a:pt x="107294" y="39174"/>
                        </a:cubicBezTo>
                        <a:cubicBezTo>
                          <a:pt x="110117" y="31519"/>
                          <a:pt x="114352" y="22063"/>
                          <a:pt x="116470" y="15534"/>
                        </a:cubicBezTo>
                        <a:cubicBezTo>
                          <a:pt x="118588" y="9005"/>
                          <a:pt x="119529" y="2476"/>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195" name="Google Shape;2195;p177"/>
                <p:cNvGrpSpPr/>
                <p:nvPr/>
              </p:nvGrpSpPr>
              <p:grpSpPr>
                <a:xfrm>
                  <a:off x="1068387" y="3281362"/>
                  <a:ext cx="85725" cy="2367000"/>
                  <a:chOff x="5033962" y="2243137"/>
                  <a:chExt cx="85725" cy="2367000"/>
                </a:xfrm>
              </p:grpSpPr>
              <p:cxnSp>
                <p:nvCxnSpPr>
                  <p:cNvPr id="2196" name="Google Shape;2196;p177"/>
                  <p:cNvCxnSpPr/>
                  <p:nvPr/>
                </p:nvCxnSpPr>
                <p:spPr>
                  <a:xfrm>
                    <a:off x="5033962" y="2243137"/>
                    <a:ext cx="0" cy="2367000"/>
                  </a:xfrm>
                  <a:prstGeom prst="straightConnector1">
                    <a:avLst/>
                  </a:prstGeom>
                  <a:noFill/>
                  <a:ln cap="flat" cmpd="sng" w="9525">
                    <a:solidFill>
                      <a:schemeClr val="dk1"/>
                    </a:solidFill>
                    <a:prstDash val="solid"/>
                    <a:miter lim="8000"/>
                    <a:headEnd len="sm" w="sm" type="none"/>
                    <a:tailEnd len="sm" w="sm" type="none"/>
                  </a:ln>
                </p:spPr>
              </p:cxnSp>
              <p:cxnSp>
                <p:nvCxnSpPr>
                  <p:cNvPr id="2197" name="Google Shape;2197;p177"/>
                  <p:cNvCxnSpPr/>
                  <p:nvPr/>
                </p:nvCxnSpPr>
                <p:spPr>
                  <a:xfrm>
                    <a:off x="5038725" y="22431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98" name="Google Shape;2198;p177"/>
                  <p:cNvCxnSpPr/>
                  <p:nvPr/>
                </p:nvCxnSpPr>
                <p:spPr>
                  <a:xfrm>
                    <a:off x="5038725" y="25384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199" name="Google Shape;2199;p177"/>
                  <p:cNvCxnSpPr/>
                  <p:nvPr/>
                </p:nvCxnSpPr>
                <p:spPr>
                  <a:xfrm>
                    <a:off x="5038725" y="28289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00" name="Google Shape;2200;p177"/>
                  <p:cNvCxnSpPr/>
                  <p:nvPr/>
                </p:nvCxnSpPr>
                <p:spPr>
                  <a:xfrm>
                    <a:off x="5038725" y="31242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01" name="Google Shape;2201;p177"/>
                  <p:cNvCxnSpPr/>
                  <p:nvPr/>
                </p:nvCxnSpPr>
                <p:spPr>
                  <a:xfrm>
                    <a:off x="5038725" y="34242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02" name="Google Shape;2202;p177"/>
                  <p:cNvCxnSpPr/>
                  <p:nvPr/>
                </p:nvCxnSpPr>
                <p:spPr>
                  <a:xfrm>
                    <a:off x="5043487" y="37195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03" name="Google Shape;2203;p177"/>
                  <p:cNvCxnSpPr/>
                  <p:nvPr/>
                </p:nvCxnSpPr>
                <p:spPr>
                  <a:xfrm>
                    <a:off x="5038725" y="40100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04" name="Google Shape;2204;p177"/>
                  <p:cNvCxnSpPr/>
                  <p:nvPr/>
                </p:nvCxnSpPr>
                <p:spPr>
                  <a:xfrm>
                    <a:off x="5033962" y="4305300"/>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205" name="Google Shape;2205;p177"/>
              <p:cNvSpPr txBox="1"/>
              <p:nvPr/>
            </p:nvSpPr>
            <p:spPr>
              <a:xfrm>
                <a:off x="1049337" y="5640387"/>
                <a:ext cx="3657600" cy="4398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73                          74                                 75</a:t>
                </a:r>
                <a:endParaRPr b="0" i="0" sz="2800" u="none" cap="none" strike="noStrike">
                  <a:solidFill>
                    <a:srgbClr val="000000"/>
                  </a:solidFill>
                  <a:latin typeface="Arial"/>
                  <a:ea typeface="Arial"/>
                  <a:cs typeface="Arial"/>
                  <a:sym typeface="Arial"/>
                </a:endParaRPr>
              </a:p>
            </p:txBody>
          </p:sp>
        </p:grpSp>
        <p:sp>
          <p:nvSpPr>
            <p:cNvPr id="2206" name="Google Shape;2206;p177"/>
            <p:cNvSpPr txBox="1"/>
            <p:nvPr/>
          </p:nvSpPr>
          <p:spPr>
            <a:xfrm>
              <a:off x="457200" y="2057400"/>
              <a:ext cx="29655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Short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1973 - 2 years on</a:t>
              </a:r>
              <a:endParaRPr b="0" i="0" sz="2800" u="none" cap="none" strike="noStrike">
                <a:solidFill>
                  <a:srgbClr val="000000"/>
                </a:solidFill>
                <a:latin typeface="Arial"/>
                <a:ea typeface="Arial"/>
                <a:cs typeface="Arial"/>
                <a:sym typeface="Arial"/>
              </a:endParaRPr>
            </a:p>
          </p:txBody>
        </p:sp>
      </p:grpSp>
      <p:sp>
        <p:nvSpPr>
          <p:cNvPr id="2207" name="Google Shape;2207;p177"/>
          <p:cNvSpPr/>
          <p:nvPr/>
        </p:nvSpPr>
        <p:spPr>
          <a:xfrm>
            <a:off x="10246625" y="7005345"/>
            <a:ext cx="2235600" cy="17151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1" name="Shape 2211"/>
        <p:cNvGrpSpPr/>
        <p:nvPr/>
      </p:nvGrpSpPr>
      <p:grpSpPr>
        <a:xfrm>
          <a:off x="0" y="0"/>
          <a:ext cx="0" cy="0"/>
          <a:chOff x="0" y="0"/>
          <a:chExt cx="0" cy="0"/>
        </a:xfrm>
      </p:grpSpPr>
      <p:sp>
        <p:nvSpPr>
          <p:cNvPr id="2212" name="Google Shape;2212;p178"/>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213" name="Google Shape;2213;p178"/>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214" name="Google Shape;2214;p17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215" name="Google Shape;2215;p178"/>
          <p:cNvGrpSpPr/>
          <p:nvPr/>
        </p:nvGrpSpPr>
        <p:grpSpPr>
          <a:xfrm>
            <a:off x="3737553" y="3347122"/>
            <a:ext cx="8804274" cy="8598150"/>
            <a:chOff x="304800" y="2057400"/>
            <a:chExt cx="4402137" cy="4299075"/>
          </a:xfrm>
        </p:grpSpPr>
        <p:grpSp>
          <p:nvGrpSpPr>
            <p:cNvPr id="2216" name="Google Shape;2216;p178"/>
            <p:cNvGrpSpPr/>
            <p:nvPr/>
          </p:nvGrpSpPr>
          <p:grpSpPr>
            <a:xfrm>
              <a:off x="304800" y="3190875"/>
              <a:ext cx="4402137" cy="3165600"/>
              <a:chOff x="304800" y="3190875"/>
              <a:chExt cx="4402137" cy="3165600"/>
            </a:xfrm>
          </p:grpSpPr>
          <p:sp>
            <p:nvSpPr>
              <p:cNvPr id="2217" name="Google Shape;2217;p178"/>
              <p:cNvSpPr txBox="1"/>
              <p:nvPr/>
            </p:nvSpPr>
            <p:spPr>
              <a:xfrm>
                <a:off x="304800" y="3190875"/>
                <a:ext cx="762000" cy="3165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218" name="Google Shape;2218;p178"/>
              <p:cNvGrpSpPr/>
              <p:nvPr/>
            </p:nvGrpSpPr>
            <p:grpSpPr>
              <a:xfrm>
                <a:off x="1066800" y="3276600"/>
                <a:ext cx="3219600" cy="2371762"/>
                <a:chOff x="1066800" y="3276600"/>
                <a:chExt cx="3219600" cy="2371762"/>
              </a:xfrm>
            </p:grpSpPr>
            <p:grpSp>
              <p:nvGrpSpPr>
                <p:cNvPr id="2219" name="Google Shape;2219;p178"/>
                <p:cNvGrpSpPr/>
                <p:nvPr/>
              </p:nvGrpSpPr>
              <p:grpSpPr>
                <a:xfrm>
                  <a:off x="1066800" y="3276600"/>
                  <a:ext cx="3219600" cy="2367000"/>
                  <a:chOff x="1071562" y="3305175"/>
                  <a:chExt cx="3219600" cy="2367000"/>
                </a:xfrm>
              </p:grpSpPr>
              <p:sp>
                <p:nvSpPr>
                  <p:cNvPr id="2220" name="Google Shape;2220;p178"/>
                  <p:cNvSpPr txBox="1"/>
                  <p:nvPr/>
                </p:nvSpPr>
                <p:spPr>
                  <a:xfrm>
                    <a:off x="1071562" y="3305175"/>
                    <a:ext cx="3219600" cy="23670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221" name="Google Shape;2221;p178"/>
                  <p:cNvSpPr/>
                  <p:nvPr/>
                </p:nvSpPr>
                <p:spPr>
                  <a:xfrm>
                    <a:off x="1143000" y="3505200"/>
                    <a:ext cx="2276400" cy="1228800"/>
                  </a:xfrm>
                  <a:custGeom>
                    <a:rect b="b" l="l" r="r" t="t"/>
                    <a:pathLst>
                      <a:path extrusionOk="0" h="120000" w="120000">
                        <a:moveTo>
                          <a:pt x="0" y="0"/>
                        </a:moveTo>
                        <a:cubicBezTo>
                          <a:pt x="1255" y="6666"/>
                          <a:pt x="2510" y="13333"/>
                          <a:pt x="3514" y="17674"/>
                        </a:cubicBezTo>
                        <a:cubicBezTo>
                          <a:pt x="4518" y="22015"/>
                          <a:pt x="4769" y="25581"/>
                          <a:pt x="6276" y="26511"/>
                        </a:cubicBezTo>
                        <a:cubicBezTo>
                          <a:pt x="7782" y="27441"/>
                          <a:pt x="10292" y="20930"/>
                          <a:pt x="12552" y="23255"/>
                        </a:cubicBezTo>
                        <a:cubicBezTo>
                          <a:pt x="14811" y="25581"/>
                          <a:pt x="17238" y="39534"/>
                          <a:pt x="19581" y="40000"/>
                        </a:cubicBezTo>
                        <a:cubicBezTo>
                          <a:pt x="21924" y="40465"/>
                          <a:pt x="24351" y="28372"/>
                          <a:pt x="26610" y="26511"/>
                        </a:cubicBezTo>
                        <a:cubicBezTo>
                          <a:pt x="28870" y="24651"/>
                          <a:pt x="31213" y="29302"/>
                          <a:pt x="33389" y="28837"/>
                        </a:cubicBezTo>
                        <a:cubicBezTo>
                          <a:pt x="35564" y="28372"/>
                          <a:pt x="37656" y="20465"/>
                          <a:pt x="39916" y="23255"/>
                        </a:cubicBezTo>
                        <a:cubicBezTo>
                          <a:pt x="42175" y="26046"/>
                          <a:pt x="45188" y="39689"/>
                          <a:pt x="47196" y="45581"/>
                        </a:cubicBezTo>
                        <a:cubicBezTo>
                          <a:pt x="49205" y="51472"/>
                          <a:pt x="50794" y="55503"/>
                          <a:pt x="51966" y="58139"/>
                        </a:cubicBezTo>
                        <a:cubicBezTo>
                          <a:pt x="53138" y="60775"/>
                          <a:pt x="52803" y="63100"/>
                          <a:pt x="54225" y="61860"/>
                        </a:cubicBezTo>
                        <a:cubicBezTo>
                          <a:pt x="55648" y="60620"/>
                          <a:pt x="58661" y="49457"/>
                          <a:pt x="60502" y="50232"/>
                        </a:cubicBezTo>
                        <a:cubicBezTo>
                          <a:pt x="62343" y="51007"/>
                          <a:pt x="64351" y="62790"/>
                          <a:pt x="65523" y="66976"/>
                        </a:cubicBezTo>
                        <a:cubicBezTo>
                          <a:pt x="66694" y="71162"/>
                          <a:pt x="66108" y="73798"/>
                          <a:pt x="67531" y="75813"/>
                        </a:cubicBezTo>
                        <a:cubicBezTo>
                          <a:pt x="68953" y="77829"/>
                          <a:pt x="72301" y="81550"/>
                          <a:pt x="74309" y="79069"/>
                        </a:cubicBezTo>
                        <a:cubicBezTo>
                          <a:pt x="76317" y="76589"/>
                          <a:pt x="77656" y="66356"/>
                          <a:pt x="79330" y="60930"/>
                        </a:cubicBezTo>
                        <a:cubicBezTo>
                          <a:pt x="81004" y="55503"/>
                          <a:pt x="83179" y="49922"/>
                          <a:pt x="84602" y="46046"/>
                        </a:cubicBezTo>
                        <a:cubicBezTo>
                          <a:pt x="86025" y="42170"/>
                          <a:pt x="86443" y="37364"/>
                          <a:pt x="88117" y="37209"/>
                        </a:cubicBezTo>
                        <a:cubicBezTo>
                          <a:pt x="89790" y="37054"/>
                          <a:pt x="92719" y="42325"/>
                          <a:pt x="94895" y="45116"/>
                        </a:cubicBezTo>
                        <a:cubicBezTo>
                          <a:pt x="97071" y="47906"/>
                          <a:pt x="99748" y="50232"/>
                          <a:pt x="101422" y="54418"/>
                        </a:cubicBezTo>
                        <a:cubicBezTo>
                          <a:pt x="103096" y="58604"/>
                          <a:pt x="104100" y="65426"/>
                          <a:pt x="105188" y="70232"/>
                        </a:cubicBezTo>
                        <a:cubicBezTo>
                          <a:pt x="106276" y="75038"/>
                          <a:pt x="106694" y="79224"/>
                          <a:pt x="107949" y="83255"/>
                        </a:cubicBezTo>
                        <a:cubicBezTo>
                          <a:pt x="109205" y="87286"/>
                          <a:pt x="111297" y="91472"/>
                          <a:pt x="112719" y="94883"/>
                        </a:cubicBezTo>
                        <a:cubicBezTo>
                          <a:pt x="114142" y="98294"/>
                          <a:pt x="115564" y="99534"/>
                          <a:pt x="116736" y="103720"/>
                        </a:cubicBezTo>
                        <a:cubicBezTo>
                          <a:pt x="117907" y="107906"/>
                          <a:pt x="119497" y="117364"/>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222" name="Google Shape;2222;p178"/>
                  <p:cNvSpPr/>
                  <p:nvPr/>
                </p:nvSpPr>
                <p:spPr>
                  <a:xfrm>
                    <a:off x="3429000" y="4319587"/>
                    <a:ext cx="809700" cy="846000"/>
                  </a:xfrm>
                  <a:custGeom>
                    <a:rect b="b" l="l" r="r" t="t"/>
                    <a:pathLst>
                      <a:path extrusionOk="0" h="120000" w="120000">
                        <a:moveTo>
                          <a:pt x="0" y="57410"/>
                        </a:moveTo>
                        <a:cubicBezTo>
                          <a:pt x="1176" y="62138"/>
                          <a:pt x="2352" y="67091"/>
                          <a:pt x="5647" y="71594"/>
                        </a:cubicBezTo>
                        <a:cubicBezTo>
                          <a:pt x="8941" y="76097"/>
                          <a:pt x="15529" y="79924"/>
                          <a:pt x="19764" y="84427"/>
                        </a:cubicBezTo>
                        <a:cubicBezTo>
                          <a:pt x="24000" y="88930"/>
                          <a:pt x="26588" y="92757"/>
                          <a:pt x="30352" y="98611"/>
                        </a:cubicBezTo>
                        <a:cubicBezTo>
                          <a:pt x="34117" y="104465"/>
                          <a:pt x="39058" y="120000"/>
                          <a:pt x="42352" y="119549"/>
                        </a:cubicBezTo>
                        <a:cubicBezTo>
                          <a:pt x="45647" y="119099"/>
                          <a:pt x="47764" y="103339"/>
                          <a:pt x="50823" y="95909"/>
                        </a:cubicBezTo>
                        <a:cubicBezTo>
                          <a:pt x="53882" y="88480"/>
                          <a:pt x="58823" y="79924"/>
                          <a:pt x="60705" y="74971"/>
                        </a:cubicBezTo>
                        <a:cubicBezTo>
                          <a:pt x="62588" y="70018"/>
                          <a:pt x="59294" y="70018"/>
                          <a:pt x="62823" y="66866"/>
                        </a:cubicBezTo>
                        <a:cubicBezTo>
                          <a:pt x="66352" y="63714"/>
                          <a:pt x="75764" y="56960"/>
                          <a:pt x="81882" y="56060"/>
                        </a:cubicBezTo>
                        <a:cubicBezTo>
                          <a:pt x="88000" y="55159"/>
                          <a:pt x="96000" y="64165"/>
                          <a:pt x="100235" y="61463"/>
                        </a:cubicBezTo>
                        <a:cubicBezTo>
                          <a:pt x="104470" y="58761"/>
                          <a:pt x="104470" y="46829"/>
                          <a:pt x="107294" y="39174"/>
                        </a:cubicBezTo>
                        <a:cubicBezTo>
                          <a:pt x="110117" y="31519"/>
                          <a:pt x="114352" y="22063"/>
                          <a:pt x="116470" y="15534"/>
                        </a:cubicBezTo>
                        <a:cubicBezTo>
                          <a:pt x="118588" y="9005"/>
                          <a:pt x="119529" y="2476"/>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223" name="Google Shape;2223;p178"/>
                <p:cNvGrpSpPr/>
                <p:nvPr/>
              </p:nvGrpSpPr>
              <p:grpSpPr>
                <a:xfrm>
                  <a:off x="1068387" y="3281362"/>
                  <a:ext cx="85725" cy="2367000"/>
                  <a:chOff x="5033962" y="2243137"/>
                  <a:chExt cx="85725" cy="2367000"/>
                </a:xfrm>
              </p:grpSpPr>
              <p:cxnSp>
                <p:nvCxnSpPr>
                  <p:cNvPr id="2224" name="Google Shape;2224;p178"/>
                  <p:cNvCxnSpPr/>
                  <p:nvPr/>
                </p:nvCxnSpPr>
                <p:spPr>
                  <a:xfrm>
                    <a:off x="5033962" y="2243137"/>
                    <a:ext cx="0" cy="2367000"/>
                  </a:xfrm>
                  <a:prstGeom prst="straightConnector1">
                    <a:avLst/>
                  </a:prstGeom>
                  <a:noFill/>
                  <a:ln cap="flat" cmpd="sng" w="9525">
                    <a:solidFill>
                      <a:schemeClr val="dk1"/>
                    </a:solidFill>
                    <a:prstDash val="solid"/>
                    <a:miter lim="8000"/>
                    <a:headEnd len="sm" w="sm" type="none"/>
                    <a:tailEnd len="sm" w="sm" type="none"/>
                  </a:ln>
                </p:spPr>
              </p:cxnSp>
              <p:cxnSp>
                <p:nvCxnSpPr>
                  <p:cNvPr id="2225" name="Google Shape;2225;p178"/>
                  <p:cNvCxnSpPr/>
                  <p:nvPr/>
                </p:nvCxnSpPr>
                <p:spPr>
                  <a:xfrm>
                    <a:off x="5038725" y="22431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26" name="Google Shape;2226;p178"/>
                  <p:cNvCxnSpPr/>
                  <p:nvPr/>
                </p:nvCxnSpPr>
                <p:spPr>
                  <a:xfrm>
                    <a:off x="5038725" y="25384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27" name="Google Shape;2227;p178"/>
                  <p:cNvCxnSpPr/>
                  <p:nvPr/>
                </p:nvCxnSpPr>
                <p:spPr>
                  <a:xfrm>
                    <a:off x="5038725" y="28289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28" name="Google Shape;2228;p178"/>
                  <p:cNvCxnSpPr/>
                  <p:nvPr/>
                </p:nvCxnSpPr>
                <p:spPr>
                  <a:xfrm>
                    <a:off x="5038725" y="31242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29" name="Google Shape;2229;p178"/>
                  <p:cNvCxnSpPr/>
                  <p:nvPr/>
                </p:nvCxnSpPr>
                <p:spPr>
                  <a:xfrm>
                    <a:off x="5038725" y="34242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30" name="Google Shape;2230;p178"/>
                  <p:cNvCxnSpPr/>
                  <p:nvPr/>
                </p:nvCxnSpPr>
                <p:spPr>
                  <a:xfrm>
                    <a:off x="5043487" y="37195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31" name="Google Shape;2231;p178"/>
                  <p:cNvCxnSpPr/>
                  <p:nvPr/>
                </p:nvCxnSpPr>
                <p:spPr>
                  <a:xfrm>
                    <a:off x="5038725" y="40100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32" name="Google Shape;2232;p178"/>
                  <p:cNvCxnSpPr/>
                  <p:nvPr/>
                </p:nvCxnSpPr>
                <p:spPr>
                  <a:xfrm>
                    <a:off x="5033962" y="4305300"/>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233" name="Google Shape;2233;p178"/>
              <p:cNvSpPr txBox="1"/>
              <p:nvPr/>
            </p:nvSpPr>
            <p:spPr>
              <a:xfrm>
                <a:off x="1049337" y="5640387"/>
                <a:ext cx="3657600" cy="4398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73                          74                                 75</a:t>
                </a:r>
                <a:endParaRPr b="0" i="0" sz="2800" u="none" cap="none" strike="noStrike">
                  <a:solidFill>
                    <a:srgbClr val="000000"/>
                  </a:solidFill>
                  <a:latin typeface="Arial"/>
                  <a:ea typeface="Arial"/>
                  <a:cs typeface="Arial"/>
                  <a:sym typeface="Arial"/>
                </a:endParaRPr>
              </a:p>
            </p:txBody>
          </p:sp>
        </p:grpSp>
        <p:sp>
          <p:nvSpPr>
            <p:cNvPr id="2234" name="Google Shape;2234;p178"/>
            <p:cNvSpPr txBox="1"/>
            <p:nvPr/>
          </p:nvSpPr>
          <p:spPr>
            <a:xfrm>
              <a:off x="457200" y="2057400"/>
              <a:ext cx="29655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Short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1973 - 2 years on</a:t>
              </a:r>
              <a:endParaRPr b="0" i="0" sz="2800" u="none" cap="none" strike="noStrike">
                <a:solidFill>
                  <a:srgbClr val="000000"/>
                </a:solidFill>
                <a:latin typeface="Arial"/>
                <a:ea typeface="Arial"/>
                <a:cs typeface="Arial"/>
                <a:sym typeface="Arial"/>
              </a:endParaRPr>
            </a:p>
          </p:txBody>
        </p:sp>
      </p:grpSp>
      <p:sp>
        <p:nvSpPr>
          <p:cNvPr id="2235" name="Google Shape;2235;p178"/>
          <p:cNvSpPr/>
          <p:nvPr/>
        </p:nvSpPr>
        <p:spPr>
          <a:xfrm>
            <a:off x="9361073" y="8757815"/>
            <a:ext cx="2235600" cy="17151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p62"/>
          <p:cNvPicPr preferRelativeResize="0"/>
          <p:nvPr/>
        </p:nvPicPr>
        <p:blipFill rotWithShape="1">
          <a:blip r:embed="rId3">
            <a:alphaModFix/>
          </a:blip>
          <a:srcRect b="21274" l="0" r="0" t="3487"/>
          <a:stretch/>
        </p:blipFill>
        <p:spPr>
          <a:xfrm>
            <a:off x="0" y="-1"/>
            <a:ext cx="24377652" cy="13701701"/>
          </a:xfrm>
          <a:prstGeom prst="rect">
            <a:avLst/>
          </a:prstGeom>
          <a:noFill/>
          <a:ln>
            <a:noFill/>
          </a:ln>
        </p:spPr>
      </p:pic>
      <p:sp>
        <p:nvSpPr>
          <p:cNvPr id="349" name="Google Shape;349;p62"/>
          <p:cNvSpPr/>
          <p:nvPr/>
        </p:nvSpPr>
        <p:spPr>
          <a:xfrm>
            <a:off x="0" y="0"/>
            <a:ext cx="24377649" cy="13716000"/>
          </a:xfrm>
          <a:prstGeom prst="rect">
            <a:avLst/>
          </a:prstGeom>
          <a:solidFill>
            <a:srgbClr val="0000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350" name="Google Shape;350;p6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351" name="Google Shape;351;p6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352" name="Google Shape;352;p62"/>
          <p:cNvSpPr/>
          <p:nvPr/>
        </p:nvSpPr>
        <p:spPr>
          <a:xfrm flipH="1">
            <a:off x="4955381" y="4787612"/>
            <a:ext cx="14435140"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353" name="Google Shape;353;p62"/>
          <p:cNvSpPr txBox="1"/>
          <p:nvPr/>
        </p:nvSpPr>
        <p:spPr>
          <a:xfrm>
            <a:off x="4608629" y="5801747"/>
            <a:ext cx="15128642" cy="1508105"/>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11500" u="none" cap="none" strike="noStrike">
                <a:solidFill>
                  <a:srgbClr val="FFFFFF"/>
                </a:solidFill>
                <a:latin typeface="Lato"/>
                <a:ea typeface="Lato"/>
                <a:cs typeface="Lato"/>
                <a:sym typeface="Lato"/>
              </a:rPr>
              <a:t>The Client View</a:t>
            </a:r>
            <a:endParaRPr>
              <a:solidFill>
                <a:srgbClr val="FFFFFF"/>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9" name="Shape 2239"/>
        <p:cNvGrpSpPr/>
        <p:nvPr/>
      </p:nvGrpSpPr>
      <p:grpSpPr>
        <a:xfrm>
          <a:off x="0" y="0"/>
          <a:ext cx="0" cy="0"/>
          <a:chOff x="0" y="0"/>
          <a:chExt cx="0" cy="0"/>
        </a:xfrm>
      </p:grpSpPr>
      <p:sp>
        <p:nvSpPr>
          <p:cNvPr id="2240" name="Google Shape;2240;p179"/>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241" name="Google Shape;2241;p179"/>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242" name="Google Shape;2242;p17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243" name="Google Shape;2243;p179"/>
          <p:cNvGrpSpPr/>
          <p:nvPr/>
        </p:nvGrpSpPr>
        <p:grpSpPr>
          <a:xfrm>
            <a:off x="3737553" y="3347122"/>
            <a:ext cx="8804274" cy="8598150"/>
            <a:chOff x="304800" y="2057400"/>
            <a:chExt cx="4402137" cy="4299075"/>
          </a:xfrm>
        </p:grpSpPr>
        <p:grpSp>
          <p:nvGrpSpPr>
            <p:cNvPr id="2244" name="Google Shape;2244;p179"/>
            <p:cNvGrpSpPr/>
            <p:nvPr/>
          </p:nvGrpSpPr>
          <p:grpSpPr>
            <a:xfrm>
              <a:off x="304800" y="3190875"/>
              <a:ext cx="4402137" cy="3165600"/>
              <a:chOff x="304800" y="3190875"/>
              <a:chExt cx="4402137" cy="3165600"/>
            </a:xfrm>
          </p:grpSpPr>
          <p:sp>
            <p:nvSpPr>
              <p:cNvPr id="2245" name="Google Shape;2245;p179"/>
              <p:cNvSpPr txBox="1"/>
              <p:nvPr/>
            </p:nvSpPr>
            <p:spPr>
              <a:xfrm>
                <a:off x="304800" y="3190875"/>
                <a:ext cx="762000" cy="3165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246" name="Google Shape;2246;p179"/>
              <p:cNvGrpSpPr/>
              <p:nvPr/>
            </p:nvGrpSpPr>
            <p:grpSpPr>
              <a:xfrm>
                <a:off x="1066800" y="3276600"/>
                <a:ext cx="3219600" cy="2371762"/>
                <a:chOff x="1066800" y="3276600"/>
                <a:chExt cx="3219600" cy="2371762"/>
              </a:xfrm>
            </p:grpSpPr>
            <p:grpSp>
              <p:nvGrpSpPr>
                <p:cNvPr id="2247" name="Google Shape;2247;p179"/>
                <p:cNvGrpSpPr/>
                <p:nvPr/>
              </p:nvGrpSpPr>
              <p:grpSpPr>
                <a:xfrm>
                  <a:off x="1066800" y="3276600"/>
                  <a:ext cx="3219600" cy="2367000"/>
                  <a:chOff x="1071562" y="3305175"/>
                  <a:chExt cx="3219600" cy="2367000"/>
                </a:xfrm>
              </p:grpSpPr>
              <p:sp>
                <p:nvSpPr>
                  <p:cNvPr id="2248" name="Google Shape;2248;p179"/>
                  <p:cNvSpPr txBox="1"/>
                  <p:nvPr/>
                </p:nvSpPr>
                <p:spPr>
                  <a:xfrm>
                    <a:off x="1071562" y="3305175"/>
                    <a:ext cx="3219600" cy="23670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249" name="Google Shape;2249;p179"/>
                  <p:cNvSpPr/>
                  <p:nvPr/>
                </p:nvSpPr>
                <p:spPr>
                  <a:xfrm>
                    <a:off x="1143000" y="3505200"/>
                    <a:ext cx="2276400" cy="1228800"/>
                  </a:xfrm>
                  <a:custGeom>
                    <a:rect b="b" l="l" r="r" t="t"/>
                    <a:pathLst>
                      <a:path extrusionOk="0" h="120000" w="120000">
                        <a:moveTo>
                          <a:pt x="0" y="0"/>
                        </a:moveTo>
                        <a:cubicBezTo>
                          <a:pt x="1255" y="6666"/>
                          <a:pt x="2510" y="13333"/>
                          <a:pt x="3514" y="17674"/>
                        </a:cubicBezTo>
                        <a:cubicBezTo>
                          <a:pt x="4518" y="22015"/>
                          <a:pt x="4769" y="25581"/>
                          <a:pt x="6276" y="26511"/>
                        </a:cubicBezTo>
                        <a:cubicBezTo>
                          <a:pt x="7782" y="27441"/>
                          <a:pt x="10292" y="20930"/>
                          <a:pt x="12552" y="23255"/>
                        </a:cubicBezTo>
                        <a:cubicBezTo>
                          <a:pt x="14811" y="25581"/>
                          <a:pt x="17238" y="39534"/>
                          <a:pt x="19581" y="40000"/>
                        </a:cubicBezTo>
                        <a:cubicBezTo>
                          <a:pt x="21924" y="40465"/>
                          <a:pt x="24351" y="28372"/>
                          <a:pt x="26610" y="26511"/>
                        </a:cubicBezTo>
                        <a:cubicBezTo>
                          <a:pt x="28870" y="24651"/>
                          <a:pt x="31213" y="29302"/>
                          <a:pt x="33389" y="28837"/>
                        </a:cubicBezTo>
                        <a:cubicBezTo>
                          <a:pt x="35564" y="28372"/>
                          <a:pt x="37656" y="20465"/>
                          <a:pt x="39916" y="23255"/>
                        </a:cubicBezTo>
                        <a:cubicBezTo>
                          <a:pt x="42175" y="26046"/>
                          <a:pt x="45188" y="39689"/>
                          <a:pt x="47196" y="45581"/>
                        </a:cubicBezTo>
                        <a:cubicBezTo>
                          <a:pt x="49205" y="51472"/>
                          <a:pt x="50794" y="55503"/>
                          <a:pt x="51966" y="58139"/>
                        </a:cubicBezTo>
                        <a:cubicBezTo>
                          <a:pt x="53138" y="60775"/>
                          <a:pt x="52803" y="63100"/>
                          <a:pt x="54225" y="61860"/>
                        </a:cubicBezTo>
                        <a:cubicBezTo>
                          <a:pt x="55648" y="60620"/>
                          <a:pt x="58661" y="49457"/>
                          <a:pt x="60502" y="50232"/>
                        </a:cubicBezTo>
                        <a:cubicBezTo>
                          <a:pt x="62343" y="51007"/>
                          <a:pt x="64351" y="62790"/>
                          <a:pt x="65523" y="66976"/>
                        </a:cubicBezTo>
                        <a:cubicBezTo>
                          <a:pt x="66694" y="71162"/>
                          <a:pt x="66108" y="73798"/>
                          <a:pt x="67531" y="75813"/>
                        </a:cubicBezTo>
                        <a:cubicBezTo>
                          <a:pt x="68953" y="77829"/>
                          <a:pt x="72301" y="81550"/>
                          <a:pt x="74309" y="79069"/>
                        </a:cubicBezTo>
                        <a:cubicBezTo>
                          <a:pt x="76317" y="76589"/>
                          <a:pt x="77656" y="66356"/>
                          <a:pt x="79330" y="60930"/>
                        </a:cubicBezTo>
                        <a:cubicBezTo>
                          <a:pt x="81004" y="55503"/>
                          <a:pt x="83179" y="49922"/>
                          <a:pt x="84602" y="46046"/>
                        </a:cubicBezTo>
                        <a:cubicBezTo>
                          <a:pt x="86025" y="42170"/>
                          <a:pt x="86443" y="37364"/>
                          <a:pt x="88117" y="37209"/>
                        </a:cubicBezTo>
                        <a:cubicBezTo>
                          <a:pt x="89790" y="37054"/>
                          <a:pt x="92719" y="42325"/>
                          <a:pt x="94895" y="45116"/>
                        </a:cubicBezTo>
                        <a:cubicBezTo>
                          <a:pt x="97071" y="47906"/>
                          <a:pt x="99748" y="50232"/>
                          <a:pt x="101422" y="54418"/>
                        </a:cubicBezTo>
                        <a:cubicBezTo>
                          <a:pt x="103096" y="58604"/>
                          <a:pt x="104100" y="65426"/>
                          <a:pt x="105188" y="70232"/>
                        </a:cubicBezTo>
                        <a:cubicBezTo>
                          <a:pt x="106276" y="75038"/>
                          <a:pt x="106694" y="79224"/>
                          <a:pt x="107949" y="83255"/>
                        </a:cubicBezTo>
                        <a:cubicBezTo>
                          <a:pt x="109205" y="87286"/>
                          <a:pt x="111297" y="91472"/>
                          <a:pt x="112719" y="94883"/>
                        </a:cubicBezTo>
                        <a:cubicBezTo>
                          <a:pt x="114142" y="98294"/>
                          <a:pt x="115564" y="99534"/>
                          <a:pt x="116736" y="103720"/>
                        </a:cubicBezTo>
                        <a:cubicBezTo>
                          <a:pt x="117907" y="107906"/>
                          <a:pt x="119497" y="117364"/>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250" name="Google Shape;2250;p179"/>
                  <p:cNvSpPr/>
                  <p:nvPr/>
                </p:nvSpPr>
                <p:spPr>
                  <a:xfrm>
                    <a:off x="3429000" y="4319587"/>
                    <a:ext cx="809700" cy="846000"/>
                  </a:xfrm>
                  <a:custGeom>
                    <a:rect b="b" l="l" r="r" t="t"/>
                    <a:pathLst>
                      <a:path extrusionOk="0" h="120000" w="120000">
                        <a:moveTo>
                          <a:pt x="0" y="57410"/>
                        </a:moveTo>
                        <a:cubicBezTo>
                          <a:pt x="1176" y="62138"/>
                          <a:pt x="2352" y="67091"/>
                          <a:pt x="5647" y="71594"/>
                        </a:cubicBezTo>
                        <a:cubicBezTo>
                          <a:pt x="8941" y="76097"/>
                          <a:pt x="15529" y="79924"/>
                          <a:pt x="19764" y="84427"/>
                        </a:cubicBezTo>
                        <a:cubicBezTo>
                          <a:pt x="24000" y="88930"/>
                          <a:pt x="26588" y="92757"/>
                          <a:pt x="30352" y="98611"/>
                        </a:cubicBezTo>
                        <a:cubicBezTo>
                          <a:pt x="34117" y="104465"/>
                          <a:pt x="39058" y="120000"/>
                          <a:pt x="42352" y="119549"/>
                        </a:cubicBezTo>
                        <a:cubicBezTo>
                          <a:pt x="45647" y="119099"/>
                          <a:pt x="47764" y="103339"/>
                          <a:pt x="50823" y="95909"/>
                        </a:cubicBezTo>
                        <a:cubicBezTo>
                          <a:pt x="53882" y="88480"/>
                          <a:pt x="58823" y="79924"/>
                          <a:pt x="60705" y="74971"/>
                        </a:cubicBezTo>
                        <a:cubicBezTo>
                          <a:pt x="62588" y="70018"/>
                          <a:pt x="59294" y="70018"/>
                          <a:pt x="62823" y="66866"/>
                        </a:cubicBezTo>
                        <a:cubicBezTo>
                          <a:pt x="66352" y="63714"/>
                          <a:pt x="75764" y="56960"/>
                          <a:pt x="81882" y="56060"/>
                        </a:cubicBezTo>
                        <a:cubicBezTo>
                          <a:pt x="88000" y="55159"/>
                          <a:pt x="96000" y="64165"/>
                          <a:pt x="100235" y="61463"/>
                        </a:cubicBezTo>
                        <a:cubicBezTo>
                          <a:pt x="104470" y="58761"/>
                          <a:pt x="104470" y="46829"/>
                          <a:pt x="107294" y="39174"/>
                        </a:cubicBezTo>
                        <a:cubicBezTo>
                          <a:pt x="110117" y="31519"/>
                          <a:pt x="114352" y="22063"/>
                          <a:pt x="116470" y="15534"/>
                        </a:cubicBezTo>
                        <a:cubicBezTo>
                          <a:pt x="118588" y="9005"/>
                          <a:pt x="119529" y="2476"/>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251" name="Google Shape;2251;p179"/>
                <p:cNvGrpSpPr/>
                <p:nvPr/>
              </p:nvGrpSpPr>
              <p:grpSpPr>
                <a:xfrm>
                  <a:off x="1068387" y="3281362"/>
                  <a:ext cx="85725" cy="2367000"/>
                  <a:chOff x="5033962" y="2243137"/>
                  <a:chExt cx="85725" cy="2367000"/>
                </a:xfrm>
              </p:grpSpPr>
              <p:cxnSp>
                <p:nvCxnSpPr>
                  <p:cNvPr id="2252" name="Google Shape;2252;p179"/>
                  <p:cNvCxnSpPr/>
                  <p:nvPr/>
                </p:nvCxnSpPr>
                <p:spPr>
                  <a:xfrm>
                    <a:off x="5033962" y="2243137"/>
                    <a:ext cx="0" cy="2367000"/>
                  </a:xfrm>
                  <a:prstGeom prst="straightConnector1">
                    <a:avLst/>
                  </a:prstGeom>
                  <a:noFill/>
                  <a:ln cap="flat" cmpd="sng" w="9525">
                    <a:solidFill>
                      <a:schemeClr val="dk1"/>
                    </a:solidFill>
                    <a:prstDash val="solid"/>
                    <a:miter lim="8000"/>
                    <a:headEnd len="sm" w="sm" type="none"/>
                    <a:tailEnd len="sm" w="sm" type="none"/>
                  </a:ln>
                </p:spPr>
              </p:cxnSp>
              <p:cxnSp>
                <p:nvCxnSpPr>
                  <p:cNvPr id="2253" name="Google Shape;2253;p179"/>
                  <p:cNvCxnSpPr/>
                  <p:nvPr/>
                </p:nvCxnSpPr>
                <p:spPr>
                  <a:xfrm>
                    <a:off x="5038725" y="22431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54" name="Google Shape;2254;p179"/>
                  <p:cNvCxnSpPr/>
                  <p:nvPr/>
                </p:nvCxnSpPr>
                <p:spPr>
                  <a:xfrm>
                    <a:off x="5038725" y="25384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55" name="Google Shape;2255;p179"/>
                  <p:cNvCxnSpPr/>
                  <p:nvPr/>
                </p:nvCxnSpPr>
                <p:spPr>
                  <a:xfrm>
                    <a:off x="5038725" y="28289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56" name="Google Shape;2256;p179"/>
                  <p:cNvCxnSpPr/>
                  <p:nvPr/>
                </p:nvCxnSpPr>
                <p:spPr>
                  <a:xfrm>
                    <a:off x="5038725" y="31242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57" name="Google Shape;2257;p179"/>
                  <p:cNvCxnSpPr/>
                  <p:nvPr/>
                </p:nvCxnSpPr>
                <p:spPr>
                  <a:xfrm>
                    <a:off x="5038725" y="34242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58" name="Google Shape;2258;p179"/>
                  <p:cNvCxnSpPr/>
                  <p:nvPr/>
                </p:nvCxnSpPr>
                <p:spPr>
                  <a:xfrm>
                    <a:off x="5043487" y="37195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59" name="Google Shape;2259;p179"/>
                  <p:cNvCxnSpPr/>
                  <p:nvPr/>
                </p:nvCxnSpPr>
                <p:spPr>
                  <a:xfrm>
                    <a:off x="5038725" y="40100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60" name="Google Shape;2260;p179"/>
                  <p:cNvCxnSpPr/>
                  <p:nvPr/>
                </p:nvCxnSpPr>
                <p:spPr>
                  <a:xfrm>
                    <a:off x="5033962" y="4305300"/>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261" name="Google Shape;2261;p179"/>
              <p:cNvSpPr txBox="1"/>
              <p:nvPr/>
            </p:nvSpPr>
            <p:spPr>
              <a:xfrm>
                <a:off x="1049337" y="5640387"/>
                <a:ext cx="3657600" cy="4398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73                          74                                 75</a:t>
                </a:r>
                <a:endParaRPr b="0" i="0" sz="2800" u="none" cap="none" strike="noStrike">
                  <a:solidFill>
                    <a:srgbClr val="000000"/>
                  </a:solidFill>
                  <a:latin typeface="Arial"/>
                  <a:ea typeface="Arial"/>
                  <a:cs typeface="Arial"/>
                  <a:sym typeface="Arial"/>
                </a:endParaRPr>
              </a:p>
            </p:txBody>
          </p:sp>
        </p:grpSp>
        <p:sp>
          <p:nvSpPr>
            <p:cNvPr id="2262" name="Google Shape;2262;p179"/>
            <p:cNvSpPr txBox="1"/>
            <p:nvPr/>
          </p:nvSpPr>
          <p:spPr>
            <a:xfrm>
              <a:off x="457200" y="2057400"/>
              <a:ext cx="29655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Short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1973 - 2 years on</a:t>
              </a:r>
              <a:endParaRPr b="0" i="0" sz="2800" u="none" cap="none" strike="noStrike">
                <a:solidFill>
                  <a:srgbClr val="000000"/>
                </a:solidFill>
                <a:latin typeface="Arial"/>
                <a:ea typeface="Arial"/>
                <a:cs typeface="Arial"/>
                <a:sym typeface="Arial"/>
              </a:endParaRPr>
            </a:p>
          </p:txBody>
        </p:sp>
      </p:grpSp>
      <p:sp>
        <p:nvSpPr>
          <p:cNvPr id="2263" name="Google Shape;2263;p179"/>
          <p:cNvSpPr/>
          <p:nvPr/>
        </p:nvSpPr>
        <p:spPr>
          <a:xfrm>
            <a:off x="10246625" y="6969540"/>
            <a:ext cx="2235600" cy="17151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7" name="Shape 2267"/>
        <p:cNvGrpSpPr/>
        <p:nvPr/>
      </p:nvGrpSpPr>
      <p:grpSpPr>
        <a:xfrm>
          <a:off x="0" y="0"/>
          <a:ext cx="0" cy="0"/>
          <a:chOff x="0" y="0"/>
          <a:chExt cx="0" cy="0"/>
        </a:xfrm>
      </p:grpSpPr>
      <p:sp>
        <p:nvSpPr>
          <p:cNvPr id="2268" name="Google Shape;2268;p180"/>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269" name="Google Shape;2269;p180"/>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270" name="Google Shape;2270;p18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271" name="Google Shape;2271;p180"/>
          <p:cNvGrpSpPr/>
          <p:nvPr/>
        </p:nvGrpSpPr>
        <p:grpSpPr>
          <a:xfrm>
            <a:off x="3737553" y="3347122"/>
            <a:ext cx="8804274" cy="8598150"/>
            <a:chOff x="304800" y="2057400"/>
            <a:chExt cx="4402137" cy="4299075"/>
          </a:xfrm>
        </p:grpSpPr>
        <p:grpSp>
          <p:nvGrpSpPr>
            <p:cNvPr id="2272" name="Google Shape;2272;p180"/>
            <p:cNvGrpSpPr/>
            <p:nvPr/>
          </p:nvGrpSpPr>
          <p:grpSpPr>
            <a:xfrm>
              <a:off x="304800" y="3190875"/>
              <a:ext cx="4402137" cy="3165600"/>
              <a:chOff x="304800" y="3190875"/>
              <a:chExt cx="4402137" cy="3165600"/>
            </a:xfrm>
          </p:grpSpPr>
          <p:sp>
            <p:nvSpPr>
              <p:cNvPr id="2273" name="Google Shape;2273;p180"/>
              <p:cNvSpPr txBox="1"/>
              <p:nvPr/>
            </p:nvSpPr>
            <p:spPr>
              <a:xfrm>
                <a:off x="304800" y="3190875"/>
                <a:ext cx="762000" cy="3165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274" name="Google Shape;2274;p180"/>
              <p:cNvGrpSpPr/>
              <p:nvPr/>
            </p:nvGrpSpPr>
            <p:grpSpPr>
              <a:xfrm>
                <a:off x="1066800" y="3276600"/>
                <a:ext cx="3219600" cy="2371762"/>
                <a:chOff x="1066800" y="3276600"/>
                <a:chExt cx="3219600" cy="2371762"/>
              </a:xfrm>
            </p:grpSpPr>
            <p:grpSp>
              <p:nvGrpSpPr>
                <p:cNvPr id="2275" name="Google Shape;2275;p180"/>
                <p:cNvGrpSpPr/>
                <p:nvPr/>
              </p:nvGrpSpPr>
              <p:grpSpPr>
                <a:xfrm>
                  <a:off x="1066800" y="3276600"/>
                  <a:ext cx="3219600" cy="2367000"/>
                  <a:chOff x="1071562" y="3305175"/>
                  <a:chExt cx="3219600" cy="2367000"/>
                </a:xfrm>
              </p:grpSpPr>
              <p:sp>
                <p:nvSpPr>
                  <p:cNvPr id="2276" name="Google Shape;2276;p180"/>
                  <p:cNvSpPr txBox="1"/>
                  <p:nvPr/>
                </p:nvSpPr>
                <p:spPr>
                  <a:xfrm>
                    <a:off x="1071562" y="3305175"/>
                    <a:ext cx="3219600" cy="23670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277" name="Google Shape;2277;p180"/>
                  <p:cNvSpPr/>
                  <p:nvPr/>
                </p:nvSpPr>
                <p:spPr>
                  <a:xfrm>
                    <a:off x="1143000" y="3505200"/>
                    <a:ext cx="2276400" cy="1228800"/>
                  </a:xfrm>
                  <a:custGeom>
                    <a:rect b="b" l="l" r="r" t="t"/>
                    <a:pathLst>
                      <a:path extrusionOk="0" h="120000" w="120000">
                        <a:moveTo>
                          <a:pt x="0" y="0"/>
                        </a:moveTo>
                        <a:cubicBezTo>
                          <a:pt x="1255" y="6666"/>
                          <a:pt x="2510" y="13333"/>
                          <a:pt x="3514" y="17674"/>
                        </a:cubicBezTo>
                        <a:cubicBezTo>
                          <a:pt x="4518" y="22015"/>
                          <a:pt x="4769" y="25581"/>
                          <a:pt x="6276" y="26511"/>
                        </a:cubicBezTo>
                        <a:cubicBezTo>
                          <a:pt x="7782" y="27441"/>
                          <a:pt x="10292" y="20930"/>
                          <a:pt x="12552" y="23255"/>
                        </a:cubicBezTo>
                        <a:cubicBezTo>
                          <a:pt x="14811" y="25581"/>
                          <a:pt x="17238" y="39534"/>
                          <a:pt x="19581" y="40000"/>
                        </a:cubicBezTo>
                        <a:cubicBezTo>
                          <a:pt x="21924" y="40465"/>
                          <a:pt x="24351" y="28372"/>
                          <a:pt x="26610" y="26511"/>
                        </a:cubicBezTo>
                        <a:cubicBezTo>
                          <a:pt x="28870" y="24651"/>
                          <a:pt x="31213" y="29302"/>
                          <a:pt x="33389" y="28837"/>
                        </a:cubicBezTo>
                        <a:cubicBezTo>
                          <a:pt x="35564" y="28372"/>
                          <a:pt x="37656" y="20465"/>
                          <a:pt x="39916" y="23255"/>
                        </a:cubicBezTo>
                        <a:cubicBezTo>
                          <a:pt x="42175" y="26046"/>
                          <a:pt x="45188" y="39689"/>
                          <a:pt x="47196" y="45581"/>
                        </a:cubicBezTo>
                        <a:cubicBezTo>
                          <a:pt x="49205" y="51472"/>
                          <a:pt x="50794" y="55503"/>
                          <a:pt x="51966" y="58139"/>
                        </a:cubicBezTo>
                        <a:cubicBezTo>
                          <a:pt x="53138" y="60775"/>
                          <a:pt x="52803" y="63100"/>
                          <a:pt x="54225" y="61860"/>
                        </a:cubicBezTo>
                        <a:cubicBezTo>
                          <a:pt x="55648" y="60620"/>
                          <a:pt x="58661" y="49457"/>
                          <a:pt x="60502" y="50232"/>
                        </a:cubicBezTo>
                        <a:cubicBezTo>
                          <a:pt x="62343" y="51007"/>
                          <a:pt x="64351" y="62790"/>
                          <a:pt x="65523" y="66976"/>
                        </a:cubicBezTo>
                        <a:cubicBezTo>
                          <a:pt x="66694" y="71162"/>
                          <a:pt x="66108" y="73798"/>
                          <a:pt x="67531" y="75813"/>
                        </a:cubicBezTo>
                        <a:cubicBezTo>
                          <a:pt x="68953" y="77829"/>
                          <a:pt x="72301" y="81550"/>
                          <a:pt x="74309" y="79069"/>
                        </a:cubicBezTo>
                        <a:cubicBezTo>
                          <a:pt x="76317" y="76589"/>
                          <a:pt x="77656" y="66356"/>
                          <a:pt x="79330" y="60930"/>
                        </a:cubicBezTo>
                        <a:cubicBezTo>
                          <a:pt x="81004" y="55503"/>
                          <a:pt x="83179" y="49922"/>
                          <a:pt x="84602" y="46046"/>
                        </a:cubicBezTo>
                        <a:cubicBezTo>
                          <a:pt x="86025" y="42170"/>
                          <a:pt x="86443" y="37364"/>
                          <a:pt x="88117" y="37209"/>
                        </a:cubicBezTo>
                        <a:cubicBezTo>
                          <a:pt x="89790" y="37054"/>
                          <a:pt x="92719" y="42325"/>
                          <a:pt x="94895" y="45116"/>
                        </a:cubicBezTo>
                        <a:cubicBezTo>
                          <a:pt x="97071" y="47906"/>
                          <a:pt x="99748" y="50232"/>
                          <a:pt x="101422" y="54418"/>
                        </a:cubicBezTo>
                        <a:cubicBezTo>
                          <a:pt x="103096" y="58604"/>
                          <a:pt x="104100" y="65426"/>
                          <a:pt x="105188" y="70232"/>
                        </a:cubicBezTo>
                        <a:cubicBezTo>
                          <a:pt x="106276" y="75038"/>
                          <a:pt x="106694" y="79224"/>
                          <a:pt x="107949" y="83255"/>
                        </a:cubicBezTo>
                        <a:cubicBezTo>
                          <a:pt x="109205" y="87286"/>
                          <a:pt x="111297" y="91472"/>
                          <a:pt x="112719" y="94883"/>
                        </a:cubicBezTo>
                        <a:cubicBezTo>
                          <a:pt x="114142" y="98294"/>
                          <a:pt x="115564" y="99534"/>
                          <a:pt x="116736" y="103720"/>
                        </a:cubicBezTo>
                        <a:cubicBezTo>
                          <a:pt x="117907" y="107906"/>
                          <a:pt x="119497" y="117364"/>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278" name="Google Shape;2278;p180"/>
                  <p:cNvSpPr/>
                  <p:nvPr/>
                </p:nvSpPr>
                <p:spPr>
                  <a:xfrm>
                    <a:off x="3429000" y="4319587"/>
                    <a:ext cx="809700" cy="846000"/>
                  </a:xfrm>
                  <a:custGeom>
                    <a:rect b="b" l="l" r="r" t="t"/>
                    <a:pathLst>
                      <a:path extrusionOk="0" h="120000" w="120000">
                        <a:moveTo>
                          <a:pt x="0" y="57410"/>
                        </a:moveTo>
                        <a:cubicBezTo>
                          <a:pt x="1176" y="62138"/>
                          <a:pt x="2352" y="67091"/>
                          <a:pt x="5647" y="71594"/>
                        </a:cubicBezTo>
                        <a:cubicBezTo>
                          <a:pt x="8941" y="76097"/>
                          <a:pt x="15529" y="79924"/>
                          <a:pt x="19764" y="84427"/>
                        </a:cubicBezTo>
                        <a:cubicBezTo>
                          <a:pt x="24000" y="88930"/>
                          <a:pt x="26588" y="92757"/>
                          <a:pt x="30352" y="98611"/>
                        </a:cubicBezTo>
                        <a:cubicBezTo>
                          <a:pt x="34117" y="104465"/>
                          <a:pt x="39058" y="120000"/>
                          <a:pt x="42352" y="119549"/>
                        </a:cubicBezTo>
                        <a:cubicBezTo>
                          <a:pt x="45647" y="119099"/>
                          <a:pt x="47764" y="103339"/>
                          <a:pt x="50823" y="95909"/>
                        </a:cubicBezTo>
                        <a:cubicBezTo>
                          <a:pt x="53882" y="88480"/>
                          <a:pt x="58823" y="79924"/>
                          <a:pt x="60705" y="74971"/>
                        </a:cubicBezTo>
                        <a:cubicBezTo>
                          <a:pt x="62588" y="70018"/>
                          <a:pt x="59294" y="70018"/>
                          <a:pt x="62823" y="66866"/>
                        </a:cubicBezTo>
                        <a:cubicBezTo>
                          <a:pt x="66352" y="63714"/>
                          <a:pt x="75764" y="56960"/>
                          <a:pt x="81882" y="56060"/>
                        </a:cubicBezTo>
                        <a:cubicBezTo>
                          <a:pt x="88000" y="55159"/>
                          <a:pt x="96000" y="64165"/>
                          <a:pt x="100235" y="61463"/>
                        </a:cubicBezTo>
                        <a:cubicBezTo>
                          <a:pt x="104470" y="58761"/>
                          <a:pt x="104470" y="46829"/>
                          <a:pt x="107294" y="39174"/>
                        </a:cubicBezTo>
                        <a:cubicBezTo>
                          <a:pt x="110117" y="31519"/>
                          <a:pt x="114352" y="22063"/>
                          <a:pt x="116470" y="15534"/>
                        </a:cubicBezTo>
                        <a:cubicBezTo>
                          <a:pt x="118588" y="9005"/>
                          <a:pt x="119529" y="2476"/>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279" name="Google Shape;2279;p180"/>
                <p:cNvGrpSpPr/>
                <p:nvPr/>
              </p:nvGrpSpPr>
              <p:grpSpPr>
                <a:xfrm>
                  <a:off x="1068387" y="3281362"/>
                  <a:ext cx="85725" cy="2367000"/>
                  <a:chOff x="5033962" y="2243137"/>
                  <a:chExt cx="85725" cy="2367000"/>
                </a:xfrm>
              </p:grpSpPr>
              <p:cxnSp>
                <p:nvCxnSpPr>
                  <p:cNvPr id="2280" name="Google Shape;2280;p180"/>
                  <p:cNvCxnSpPr/>
                  <p:nvPr/>
                </p:nvCxnSpPr>
                <p:spPr>
                  <a:xfrm>
                    <a:off x="5033962" y="2243137"/>
                    <a:ext cx="0" cy="2367000"/>
                  </a:xfrm>
                  <a:prstGeom prst="straightConnector1">
                    <a:avLst/>
                  </a:prstGeom>
                  <a:noFill/>
                  <a:ln cap="flat" cmpd="sng" w="9525">
                    <a:solidFill>
                      <a:schemeClr val="dk1"/>
                    </a:solidFill>
                    <a:prstDash val="solid"/>
                    <a:miter lim="8000"/>
                    <a:headEnd len="sm" w="sm" type="none"/>
                    <a:tailEnd len="sm" w="sm" type="none"/>
                  </a:ln>
                </p:spPr>
              </p:cxnSp>
              <p:cxnSp>
                <p:nvCxnSpPr>
                  <p:cNvPr id="2281" name="Google Shape;2281;p180"/>
                  <p:cNvCxnSpPr/>
                  <p:nvPr/>
                </p:nvCxnSpPr>
                <p:spPr>
                  <a:xfrm>
                    <a:off x="5038725" y="22431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82" name="Google Shape;2282;p180"/>
                  <p:cNvCxnSpPr/>
                  <p:nvPr/>
                </p:nvCxnSpPr>
                <p:spPr>
                  <a:xfrm>
                    <a:off x="5038725" y="25384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83" name="Google Shape;2283;p180"/>
                  <p:cNvCxnSpPr/>
                  <p:nvPr/>
                </p:nvCxnSpPr>
                <p:spPr>
                  <a:xfrm>
                    <a:off x="5038725" y="28289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84" name="Google Shape;2284;p180"/>
                  <p:cNvCxnSpPr/>
                  <p:nvPr/>
                </p:nvCxnSpPr>
                <p:spPr>
                  <a:xfrm>
                    <a:off x="5038725" y="31242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85" name="Google Shape;2285;p180"/>
                  <p:cNvCxnSpPr/>
                  <p:nvPr/>
                </p:nvCxnSpPr>
                <p:spPr>
                  <a:xfrm>
                    <a:off x="5038725" y="34242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86" name="Google Shape;2286;p180"/>
                  <p:cNvCxnSpPr/>
                  <p:nvPr/>
                </p:nvCxnSpPr>
                <p:spPr>
                  <a:xfrm>
                    <a:off x="5043487" y="37195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87" name="Google Shape;2287;p180"/>
                  <p:cNvCxnSpPr/>
                  <p:nvPr/>
                </p:nvCxnSpPr>
                <p:spPr>
                  <a:xfrm>
                    <a:off x="5038725" y="40100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288" name="Google Shape;2288;p180"/>
                  <p:cNvCxnSpPr/>
                  <p:nvPr/>
                </p:nvCxnSpPr>
                <p:spPr>
                  <a:xfrm>
                    <a:off x="5033962" y="4305300"/>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289" name="Google Shape;2289;p180"/>
              <p:cNvSpPr txBox="1"/>
              <p:nvPr/>
            </p:nvSpPr>
            <p:spPr>
              <a:xfrm>
                <a:off x="1049337" y="5640387"/>
                <a:ext cx="3657600" cy="4398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73                          74                                 75</a:t>
                </a:r>
                <a:endParaRPr b="0" i="0" sz="2800" u="none" cap="none" strike="noStrike">
                  <a:solidFill>
                    <a:srgbClr val="000000"/>
                  </a:solidFill>
                  <a:latin typeface="Arial"/>
                  <a:ea typeface="Arial"/>
                  <a:cs typeface="Arial"/>
                  <a:sym typeface="Arial"/>
                </a:endParaRPr>
              </a:p>
            </p:txBody>
          </p:sp>
        </p:grpSp>
        <p:sp>
          <p:nvSpPr>
            <p:cNvPr id="2290" name="Google Shape;2290;p180"/>
            <p:cNvSpPr txBox="1"/>
            <p:nvPr/>
          </p:nvSpPr>
          <p:spPr>
            <a:xfrm>
              <a:off x="457200" y="2057400"/>
              <a:ext cx="29655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Short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1973 - 2 years on</a:t>
              </a:r>
              <a:endParaRPr b="0" i="0" sz="2800" u="none" cap="none" strike="noStrike">
                <a:solidFill>
                  <a:srgbClr val="000000"/>
                </a:solidFill>
                <a:latin typeface="Arial"/>
                <a:ea typeface="Arial"/>
                <a:cs typeface="Arial"/>
                <a:sym typeface="Arial"/>
              </a:endParaRPr>
            </a:p>
          </p:txBody>
        </p:sp>
      </p:grpSp>
      <p:grpSp>
        <p:nvGrpSpPr>
          <p:cNvPr id="2291" name="Google Shape;2291;p180"/>
          <p:cNvGrpSpPr/>
          <p:nvPr/>
        </p:nvGrpSpPr>
        <p:grpSpPr>
          <a:xfrm>
            <a:off x="12729152" y="3296322"/>
            <a:ext cx="8229600" cy="8737600"/>
            <a:chOff x="4800600" y="2032000"/>
            <a:chExt cx="4114800" cy="4368800"/>
          </a:xfrm>
        </p:grpSpPr>
        <p:grpSp>
          <p:nvGrpSpPr>
            <p:cNvPr id="2292" name="Google Shape;2292;p180"/>
            <p:cNvGrpSpPr/>
            <p:nvPr/>
          </p:nvGrpSpPr>
          <p:grpSpPr>
            <a:xfrm>
              <a:off x="4800600" y="2032000"/>
              <a:ext cx="4110050" cy="4248200"/>
              <a:chOff x="4800600" y="2032000"/>
              <a:chExt cx="4110050" cy="4248200"/>
            </a:xfrm>
          </p:grpSpPr>
          <p:grpSp>
            <p:nvGrpSpPr>
              <p:cNvPr id="2293" name="Google Shape;2293;p180"/>
              <p:cNvGrpSpPr/>
              <p:nvPr/>
            </p:nvGrpSpPr>
            <p:grpSpPr>
              <a:xfrm>
                <a:off x="4800600" y="3048000"/>
                <a:ext cx="4110050" cy="3232200"/>
                <a:chOff x="4800600" y="3048000"/>
                <a:chExt cx="4110050" cy="3232200"/>
              </a:xfrm>
            </p:grpSpPr>
            <p:sp>
              <p:nvSpPr>
                <p:cNvPr id="2294" name="Google Shape;2294;p180"/>
                <p:cNvSpPr txBox="1"/>
                <p:nvPr/>
              </p:nvSpPr>
              <p:spPr>
                <a:xfrm>
                  <a:off x="4800600" y="3048000"/>
                  <a:ext cx="762000" cy="3232200"/>
                </a:xfrm>
                <a:prstGeom prst="rect">
                  <a:avLst/>
                </a:prstGeom>
                <a:noFill/>
                <a:ln>
                  <a:noFill/>
                </a:ln>
              </p:spPr>
              <p:txBody>
                <a:bodyPr anchorCtr="0" anchor="t" bIns="91400" lIns="182850" spcFirstLastPara="1" rIns="182850" wrap="square" tIns="91400">
                  <a:noAutofit/>
                </a:bodyPr>
                <a:lstStyle/>
                <a:p>
                  <a:pPr indent="0" lvl="0" marL="0" marR="0" rtl="0" algn="r">
                    <a:lnSpc>
                      <a:spcPct val="8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260,000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240,000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220,000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200,000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180,000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160,000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140,000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120,000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295" name="Google Shape;2295;p180"/>
                <p:cNvGrpSpPr/>
                <p:nvPr/>
              </p:nvGrpSpPr>
              <p:grpSpPr>
                <a:xfrm>
                  <a:off x="5534025" y="3133725"/>
                  <a:ext cx="3211500" cy="2562262"/>
                  <a:chOff x="5534025" y="3133725"/>
                  <a:chExt cx="3211500" cy="2562262"/>
                </a:xfrm>
              </p:grpSpPr>
              <p:grpSp>
                <p:nvGrpSpPr>
                  <p:cNvPr id="2296" name="Google Shape;2296;p180"/>
                  <p:cNvGrpSpPr/>
                  <p:nvPr/>
                </p:nvGrpSpPr>
                <p:grpSpPr>
                  <a:xfrm>
                    <a:off x="5534025" y="3138487"/>
                    <a:ext cx="3211500" cy="2547900"/>
                    <a:chOff x="5534025" y="3138487"/>
                    <a:chExt cx="3211500" cy="2547900"/>
                  </a:xfrm>
                </p:grpSpPr>
                <p:sp>
                  <p:nvSpPr>
                    <p:cNvPr id="2297" name="Google Shape;2297;p180"/>
                    <p:cNvSpPr txBox="1"/>
                    <p:nvPr/>
                  </p:nvSpPr>
                  <p:spPr>
                    <a:xfrm>
                      <a:off x="5534025" y="3138487"/>
                      <a:ext cx="3211500" cy="2547900"/>
                    </a:xfrm>
                    <a:prstGeom prst="rect">
                      <a:avLst/>
                    </a:prstGeom>
                    <a:solidFill>
                      <a:srgbClr val="99CC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298" name="Google Shape;2298;p180"/>
                    <p:cNvSpPr txBox="1"/>
                    <p:nvPr/>
                  </p:nvSpPr>
                  <p:spPr>
                    <a:xfrm>
                      <a:off x="5534025" y="5195887"/>
                      <a:ext cx="642900" cy="4905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299" name="Google Shape;2299;p180"/>
                    <p:cNvSpPr/>
                    <p:nvPr/>
                  </p:nvSpPr>
                  <p:spPr>
                    <a:xfrm>
                      <a:off x="5553075" y="4857750"/>
                      <a:ext cx="1590600" cy="705000"/>
                    </a:xfrm>
                    <a:custGeom>
                      <a:rect b="b" l="l" r="r" t="t"/>
                      <a:pathLst>
                        <a:path extrusionOk="0" h="120000" w="120000">
                          <a:moveTo>
                            <a:pt x="0" y="59189"/>
                          </a:moveTo>
                          <a:cubicBezTo>
                            <a:pt x="119" y="60540"/>
                            <a:pt x="479" y="65135"/>
                            <a:pt x="1077" y="67297"/>
                          </a:cubicBezTo>
                          <a:cubicBezTo>
                            <a:pt x="1676" y="69459"/>
                            <a:pt x="2874" y="70810"/>
                            <a:pt x="3592" y="72162"/>
                          </a:cubicBezTo>
                          <a:cubicBezTo>
                            <a:pt x="4311" y="73513"/>
                            <a:pt x="5029" y="76486"/>
                            <a:pt x="5748" y="76216"/>
                          </a:cubicBezTo>
                          <a:cubicBezTo>
                            <a:pt x="6467" y="75945"/>
                            <a:pt x="7065" y="70810"/>
                            <a:pt x="7904" y="69729"/>
                          </a:cubicBezTo>
                          <a:cubicBezTo>
                            <a:pt x="8742" y="68648"/>
                            <a:pt x="10059" y="67297"/>
                            <a:pt x="11137" y="69729"/>
                          </a:cubicBezTo>
                          <a:cubicBezTo>
                            <a:pt x="12215" y="72162"/>
                            <a:pt x="13652" y="83513"/>
                            <a:pt x="14730" y="85135"/>
                          </a:cubicBezTo>
                          <a:cubicBezTo>
                            <a:pt x="15808" y="86756"/>
                            <a:pt x="17125" y="78648"/>
                            <a:pt x="17964" y="80270"/>
                          </a:cubicBezTo>
                          <a:cubicBezTo>
                            <a:pt x="18802" y="81891"/>
                            <a:pt x="18682" y="95675"/>
                            <a:pt x="19760" y="94864"/>
                          </a:cubicBezTo>
                          <a:cubicBezTo>
                            <a:pt x="20838" y="94054"/>
                            <a:pt x="23473" y="77837"/>
                            <a:pt x="24790" y="75405"/>
                          </a:cubicBezTo>
                          <a:cubicBezTo>
                            <a:pt x="26107" y="72972"/>
                            <a:pt x="26586" y="75135"/>
                            <a:pt x="28023" y="79459"/>
                          </a:cubicBezTo>
                          <a:cubicBezTo>
                            <a:pt x="29461" y="83783"/>
                            <a:pt x="32095" y="95675"/>
                            <a:pt x="33772" y="102162"/>
                          </a:cubicBezTo>
                          <a:cubicBezTo>
                            <a:pt x="35449" y="108648"/>
                            <a:pt x="37365" y="118378"/>
                            <a:pt x="38443" y="119189"/>
                          </a:cubicBezTo>
                          <a:cubicBezTo>
                            <a:pt x="39520" y="120000"/>
                            <a:pt x="39640" y="108918"/>
                            <a:pt x="40598" y="107027"/>
                          </a:cubicBezTo>
                          <a:cubicBezTo>
                            <a:pt x="41556" y="105135"/>
                            <a:pt x="43233" y="110000"/>
                            <a:pt x="44191" y="107027"/>
                          </a:cubicBezTo>
                          <a:cubicBezTo>
                            <a:pt x="45149" y="104054"/>
                            <a:pt x="45508" y="92702"/>
                            <a:pt x="46706" y="89189"/>
                          </a:cubicBezTo>
                          <a:cubicBezTo>
                            <a:pt x="47904" y="85675"/>
                            <a:pt x="50299" y="88108"/>
                            <a:pt x="51736" y="85945"/>
                          </a:cubicBezTo>
                          <a:cubicBezTo>
                            <a:pt x="53173" y="83783"/>
                            <a:pt x="53892" y="76486"/>
                            <a:pt x="55329" y="75405"/>
                          </a:cubicBezTo>
                          <a:cubicBezTo>
                            <a:pt x="56766" y="74324"/>
                            <a:pt x="58443" y="81621"/>
                            <a:pt x="60359" y="78648"/>
                          </a:cubicBezTo>
                          <a:cubicBezTo>
                            <a:pt x="62275" y="75675"/>
                            <a:pt x="64910" y="61891"/>
                            <a:pt x="66826" y="56756"/>
                          </a:cubicBezTo>
                          <a:cubicBezTo>
                            <a:pt x="68742" y="51621"/>
                            <a:pt x="69221" y="50540"/>
                            <a:pt x="71497" y="47837"/>
                          </a:cubicBezTo>
                          <a:cubicBezTo>
                            <a:pt x="73772" y="45135"/>
                            <a:pt x="78682" y="42702"/>
                            <a:pt x="80479" y="39729"/>
                          </a:cubicBezTo>
                          <a:cubicBezTo>
                            <a:pt x="82275" y="36756"/>
                            <a:pt x="81317" y="29189"/>
                            <a:pt x="82634" y="29189"/>
                          </a:cubicBezTo>
                          <a:cubicBezTo>
                            <a:pt x="83952" y="29189"/>
                            <a:pt x="86826" y="38918"/>
                            <a:pt x="88383" y="38918"/>
                          </a:cubicBezTo>
                          <a:cubicBezTo>
                            <a:pt x="89940" y="38918"/>
                            <a:pt x="91017" y="29729"/>
                            <a:pt x="92335" y="28378"/>
                          </a:cubicBezTo>
                          <a:cubicBezTo>
                            <a:pt x="93652" y="27027"/>
                            <a:pt x="95089" y="30810"/>
                            <a:pt x="96646" y="30000"/>
                          </a:cubicBezTo>
                          <a:cubicBezTo>
                            <a:pt x="98203" y="29189"/>
                            <a:pt x="100718" y="24864"/>
                            <a:pt x="102035" y="22702"/>
                          </a:cubicBezTo>
                          <a:cubicBezTo>
                            <a:pt x="103353" y="20540"/>
                            <a:pt x="103832" y="16486"/>
                            <a:pt x="104550" y="16216"/>
                          </a:cubicBezTo>
                          <a:cubicBezTo>
                            <a:pt x="105269" y="15945"/>
                            <a:pt x="105508" y="21621"/>
                            <a:pt x="106706" y="21081"/>
                          </a:cubicBezTo>
                          <a:cubicBezTo>
                            <a:pt x="107904" y="20540"/>
                            <a:pt x="110179" y="16216"/>
                            <a:pt x="111736" y="12972"/>
                          </a:cubicBezTo>
                          <a:cubicBezTo>
                            <a:pt x="113293" y="9729"/>
                            <a:pt x="114730" y="1621"/>
                            <a:pt x="116047" y="810"/>
                          </a:cubicBezTo>
                          <a:cubicBezTo>
                            <a:pt x="117365" y="0"/>
                            <a:pt x="119161" y="6756"/>
                            <a:pt x="120000" y="8108"/>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00" name="Google Shape;2300;p180"/>
                    <p:cNvSpPr/>
                    <p:nvPr/>
                  </p:nvSpPr>
                  <p:spPr>
                    <a:xfrm>
                      <a:off x="7138987" y="4252912"/>
                      <a:ext cx="579300" cy="676200"/>
                    </a:xfrm>
                    <a:custGeom>
                      <a:rect b="b" l="l" r="r" t="t"/>
                      <a:pathLst>
                        <a:path extrusionOk="0" h="120000" w="120000">
                          <a:moveTo>
                            <a:pt x="0" y="119999"/>
                          </a:moveTo>
                          <a:cubicBezTo>
                            <a:pt x="2630" y="114929"/>
                            <a:pt x="11835" y="95211"/>
                            <a:pt x="15780" y="90422"/>
                          </a:cubicBezTo>
                          <a:cubicBezTo>
                            <a:pt x="19726" y="85633"/>
                            <a:pt x="21041" y="94929"/>
                            <a:pt x="24657" y="90422"/>
                          </a:cubicBezTo>
                          <a:cubicBezTo>
                            <a:pt x="28273" y="85915"/>
                            <a:pt x="35178" y="66478"/>
                            <a:pt x="38465" y="63380"/>
                          </a:cubicBezTo>
                          <a:cubicBezTo>
                            <a:pt x="41753" y="60281"/>
                            <a:pt x="41424" y="71549"/>
                            <a:pt x="43397" y="71830"/>
                          </a:cubicBezTo>
                          <a:cubicBezTo>
                            <a:pt x="45369" y="72112"/>
                            <a:pt x="48328" y="69014"/>
                            <a:pt x="51287" y="65915"/>
                          </a:cubicBezTo>
                          <a:cubicBezTo>
                            <a:pt x="54246" y="62816"/>
                            <a:pt x="58520" y="56901"/>
                            <a:pt x="62136" y="53239"/>
                          </a:cubicBezTo>
                          <a:cubicBezTo>
                            <a:pt x="65753" y="49577"/>
                            <a:pt x="68712" y="46197"/>
                            <a:pt x="72000" y="44788"/>
                          </a:cubicBezTo>
                          <a:cubicBezTo>
                            <a:pt x="75287" y="43380"/>
                            <a:pt x="79561" y="43661"/>
                            <a:pt x="82849" y="43943"/>
                          </a:cubicBezTo>
                          <a:cubicBezTo>
                            <a:pt x="86136" y="44225"/>
                            <a:pt x="88438" y="51267"/>
                            <a:pt x="91726" y="45633"/>
                          </a:cubicBezTo>
                          <a:cubicBezTo>
                            <a:pt x="95013" y="40000"/>
                            <a:pt x="98301" y="15774"/>
                            <a:pt x="102575" y="10140"/>
                          </a:cubicBezTo>
                          <a:cubicBezTo>
                            <a:pt x="106849" y="4507"/>
                            <a:pt x="114739" y="13521"/>
                            <a:pt x="117369" y="11830"/>
                          </a:cubicBezTo>
                          <a:cubicBezTo>
                            <a:pt x="119999" y="10140"/>
                            <a:pt x="118356" y="2535"/>
                            <a:pt x="118356"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01" name="Google Shape;2301;p180"/>
                    <p:cNvSpPr/>
                    <p:nvPr/>
                  </p:nvSpPr>
                  <p:spPr>
                    <a:xfrm>
                      <a:off x="7710487" y="3262312"/>
                      <a:ext cx="981000" cy="1014300"/>
                    </a:xfrm>
                    <a:custGeom>
                      <a:rect b="b" l="l" r="r" t="t"/>
                      <a:pathLst>
                        <a:path extrusionOk="0" h="120000" w="120000">
                          <a:moveTo>
                            <a:pt x="0" y="120000"/>
                          </a:moveTo>
                          <a:cubicBezTo>
                            <a:pt x="970" y="114741"/>
                            <a:pt x="3495" y="89201"/>
                            <a:pt x="5242" y="87887"/>
                          </a:cubicBezTo>
                          <a:cubicBezTo>
                            <a:pt x="6990" y="86572"/>
                            <a:pt x="7961" y="113051"/>
                            <a:pt x="10485" y="112112"/>
                          </a:cubicBezTo>
                          <a:cubicBezTo>
                            <a:pt x="13009" y="111173"/>
                            <a:pt x="17669" y="88450"/>
                            <a:pt x="20388" y="81690"/>
                          </a:cubicBezTo>
                          <a:cubicBezTo>
                            <a:pt x="23106" y="74929"/>
                            <a:pt x="24854" y="76431"/>
                            <a:pt x="27378" y="70985"/>
                          </a:cubicBezTo>
                          <a:cubicBezTo>
                            <a:pt x="29902" y="65539"/>
                            <a:pt x="33009" y="50140"/>
                            <a:pt x="35533" y="49014"/>
                          </a:cubicBezTo>
                          <a:cubicBezTo>
                            <a:pt x="38058" y="47887"/>
                            <a:pt x="40194" y="65539"/>
                            <a:pt x="42524" y="64225"/>
                          </a:cubicBezTo>
                          <a:cubicBezTo>
                            <a:pt x="44854" y="62910"/>
                            <a:pt x="46407" y="44507"/>
                            <a:pt x="48932" y="40563"/>
                          </a:cubicBezTo>
                          <a:cubicBezTo>
                            <a:pt x="51456" y="36619"/>
                            <a:pt x="56310" y="38309"/>
                            <a:pt x="58252" y="40563"/>
                          </a:cubicBezTo>
                          <a:cubicBezTo>
                            <a:pt x="60194" y="42816"/>
                            <a:pt x="59029" y="51267"/>
                            <a:pt x="60582" y="54647"/>
                          </a:cubicBezTo>
                          <a:cubicBezTo>
                            <a:pt x="62135" y="58028"/>
                            <a:pt x="66213" y="58403"/>
                            <a:pt x="67572" y="60845"/>
                          </a:cubicBezTo>
                          <a:cubicBezTo>
                            <a:pt x="68932" y="63286"/>
                            <a:pt x="67961" y="71361"/>
                            <a:pt x="69320" y="69859"/>
                          </a:cubicBezTo>
                          <a:cubicBezTo>
                            <a:pt x="70679" y="68356"/>
                            <a:pt x="73592" y="53145"/>
                            <a:pt x="75728" y="51830"/>
                          </a:cubicBezTo>
                          <a:cubicBezTo>
                            <a:pt x="77864" y="50516"/>
                            <a:pt x="80776" y="57089"/>
                            <a:pt x="82718" y="61971"/>
                          </a:cubicBezTo>
                          <a:cubicBezTo>
                            <a:pt x="84660" y="66854"/>
                            <a:pt x="86601" y="81690"/>
                            <a:pt x="87961" y="81690"/>
                          </a:cubicBezTo>
                          <a:cubicBezTo>
                            <a:pt x="89320" y="81690"/>
                            <a:pt x="89514" y="65539"/>
                            <a:pt x="90873" y="62535"/>
                          </a:cubicBezTo>
                          <a:cubicBezTo>
                            <a:pt x="92233" y="59530"/>
                            <a:pt x="94368" y="62159"/>
                            <a:pt x="95533" y="63661"/>
                          </a:cubicBezTo>
                          <a:cubicBezTo>
                            <a:pt x="96699" y="65164"/>
                            <a:pt x="96310" y="73990"/>
                            <a:pt x="97864" y="72112"/>
                          </a:cubicBezTo>
                          <a:cubicBezTo>
                            <a:pt x="99417" y="70234"/>
                            <a:pt x="103300" y="57840"/>
                            <a:pt x="104854" y="52394"/>
                          </a:cubicBezTo>
                          <a:cubicBezTo>
                            <a:pt x="106407" y="46948"/>
                            <a:pt x="106019" y="42441"/>
                            <a:pt x="107184" y="38873"/>
                          </a:cubicBezTo>
                          <a:cubicBezTo>
                            <a:pt x="108349" y="35305"/>
                            <a:pt x="110485" y="31737"/>
                            <a:pt x="111844" y="30422"/>
                          </a:cubicBezTo>
                          <a:cubicBezTo>
                            <a:pt x="113203" y="29107"/>
                            <a:pt x="114563" y="35492"/>
                            <a:pt x="115922" y="30422"/>
                          </a:cubicBezTo>
                          <a:cubicBezTo>
                            <a:pt x="117281" y="25352"/>
                            <a:pt x="119417" y="5070"/>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302" name="Google Shape;2302;p180"/>
                  <p:cNvGrpSpPr/>
                  <p:nvPr/>
                </p:nvGrpSpPr>
                <p:grpSpPr>
                  <a:xfrm>
                    <a:off x="5543550" y="3133725"/>
                    <a:ext cx="85725" cy="2562262"/>
                    <a:chOff x="4953000" y="3076575"/>
                    <a:chExt cx="85725" cy="2562262"/>
                  </a:xfrm>
                </p:grpSpPr>
                <p:cxnSp>
                  <p:nvCxnSpPr>
                    <p:cNvPr id="2303" name="Google Shape;2303;p180"/>
                    <p:cNvCxnSpPr/>
                    <p:nvPr/>
                  </p:nvCxnSpPr>
                  <p:spPr>
                    <a:xfrm>
                      <a:off x="4953000" y="3081337"/>
                      <a:ext cx="0" cy="2557500"/>
                    </a:xfrm>
                    <a:prstGeom prst="straightConnector1">
                      <a:avLst/>
                    </a:prstGeom>
                    <a:noFill/>
                    <a:ln cap="flat" cmpd="sng" w="9525">
                      <a:solidFill>
                        <a:schemeClr val="dk1"/>
                      </a:solidFill>
                      <a:prstDash val="solid"/>
                      <a:miter lim="8000"/>
                      <a:headEnd len="sm" w="sm" type="none"/>
                      <a:tailEnd len="sm" w="sm" type="none"/>
                    </a:ln>
                  </p:spPr>
                </p:cxnSp>
                <p:cxnSp>
                  <p:nvCxnSpPr>
                    <p:cNvPr id="2304" name="Google Shape;2304;p180"/>
                    <p:cNvCxnSpPr/>
                    <p:nvPr/>
                  </p:nvCxnSpPr>
                  <p:spPr>
                    <a:xfrm>
                      <a:off x="4957762" y="307657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05" name="Google Shape;2305;p180"/>
                    <p:cNvCxnSpPr/>
                    <p:nvPr/>
                  </p:nvCxnSpPr>
                  <p:spPr>
                    <a:xfrm>
                      <a:off x="4957762" y="33480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06" name="Google Shape;2306;p180"/>
                    <p:cNvCxnSpPr/>
                    <p:nvPr/>
                  </p:nvCxnSpPr>
                  <p:spPr>
                    <a:xfrm>
                      <a:off x="4962525" y="359568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07" name="Google Shape;2307;p180"/>
                    <p:cNvCxnSpPr/>
                    <p:nvPr/>
                  </p:nvCxnSpPr>
                  <p:spPr>
                    <a:xfrm>
                      <a:off x="4957762" y="38481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08" name="Google Shape;2308;p180"/>
                    <p:cNvCxnSpPr/>
                    <p:nvPr/>
                  </p:nvCxnSpPr>
                  <p:spPr>
                    <a:xfrm>
                      <a:off x="4957762" y="410527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09" name="Google Shape;2309;p180"/>
                    <p:cNvCxnSpPr/>
                    <p:nvPr/>
                  </p:nvCxnSpPr>
                  <p:spPr>
                    <a:xfrm>
                      <a:off x="4957762" y="512445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10" name="Google Shape;2310;p180"/>
                    <p:cNvCxnSpPr/>
                    <p:nvPr/>
                  </p:nvCxnSpPr>
                  <p:spPr>
                    <a:xfrm>
                      <a:off x="4957762" y="435768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11" name="Google Shape;2311;p180"/>
                    <p:cNvCxnSpPr/>
                    <p:nvPr/>
                  </p:nvCxnSpPr>
                  <p:spPr>
                    <a:xfrm>
                      <a:off x="4962525" y="461486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12" name="Google Shape;2312;p180"/>
                    <p:cNvCxnSpPr/>
                    <p:nvPr/>
                  </p:nvCxnSpPr>
                  <p:spPr>
                    <a:xfrm>
                      <a:off x="4953000" y="48720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13" name="Google Shape;2313;p180"/>
                    <p:cNvCxnSpPr/>
                    <p:nvPr/>
                  </p:nvCxnSpPr>
                  <p:spPr>
                    <a:xfrm>
                      <a:off x="4953000" y="5376862"/>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314" name="Google Shape;2314;p180"/>
                <p:cNvSpPr txBox="1"/>
                <p:nvPr/>
              </p:nvSpPr>
              <p:spPr>
                <a:xfrm>
                  <a:off x="5454650" y="5721350"/>
                  <a:ext cx="3456000" cy="365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         Jan         Jan         Jan</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73           75           77           79           81           83</a:t>
                  </a:r>
                  <a:endParaRPr b="0" i="0" sz="2800" u="none" cap="none" strike="noStrike">
                    <a:solidFill>
                      <a:srgbClr val="000000"/>
                    </a:solidFill>
                    <a:latin typeface="Arial"/>
                    <a:ea typeface="Arial"/>
                    <a:cs typeface="Arial"/>
                    <a:sym typeface="Arial"/>
                  </a:endParaRPr>
                </a:p>
              </p:txBody>
            </p:sp>
          </p:grpSp>
          <p:sp>
            <p:nvSpPr>
              <p:cNvPr id="2315" name="Google Shape;2315;p180"/>
              <p:cNvSpPr txBox="1"/>
              <p:nvPr/>
            </p:nvSpPr>
            <p:spPr>
              <a:xfrm>
                <a:off x="4851400" y="2032000"/>
                <a:ext cx="30924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Long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1973 - 10 years on</a:t>
                </a:r>
                <a:endParaRPr b="0" i="0" sz="2800" u="none" cap="none" strike="noStrike">
                  <a:solidFill>
                    <a:srgbClr val="000000"/>
                  </a:solidFill>
                  <a:latin typeface="Arial"/>
                  <a:ea typeface="Arial"/>
                  <a:cs typeface="Arial"/>
                  <a:sym typeface="Arial"/>
                </a:endParaRPr>
              </a:p>
            </p:txBody>
          </p:sp>
        </p:grpSp>
        <p:sp>
          <p:nvSpPr>
            <p:cNvPr id="2316" name="Google Shape;2316;p180"/>
            <p:cNvSpPr txBox="1"/>
            <p:nvPr/>
          </p:nvSpPr>
          <p:spPr>
            <a:xfrm>
              <a:off x="5562600" y="6172200"/>
              <a:ext cx="3352800" cy="228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(Data Source:Macquarie Bank)</a:t>
              </a:r>
              <a:endParaRPr b="0" i="0" sz="2800" u="none" cap="none" strike="noStrike">
                <a:solidFill>
                  <a:srgbClr val="000000"/>
                </a:solidFill>
                <a:latin typeface="Arial"/>
                <a:ea typeface="Arial"/>
                <a:cs typeface="Arial"/>
                <a:sym typeface="Arial"/>
              </a:endParaRPr>
            </a:p>
          </p:txBody>
        </p:sp>
      </p:gr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0" name="Shape 2320"/>
        <p:cNvGrpSpPr/>
        <p:nvPr/>
      </p:nvGrpSpPr>
      <p:grpSpPr>
        <a:xfrm>
          <a:off x="0" y="0"/>
          <a:ext cx="0" cy="0"/>
          <a:chOff x="0" y="0"/>
          <a:chExt cx="0" cy="0"/>
        </a:xfrm>
      </p:grpSpPr>
      <p:sp>
        <p:nvSpPr>
          <p:cNvPr id="2321" name="Google Shape;2321;p181"/>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322" name="Google Shape;2322;p181"/>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323" name="Google Shape;2323;p18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324" name="Google Shape;2324;p181"/>
          <p:cNvGrpSpPr/>
          <p:nvPr/>
        </p:nvGrpSpPr>
        <p:grpSpPr>
          <a:xfrm>
            <a:off x="3737553" y="3347122"/>
            <a:ext cx="8804274" cy="8598150"/>
            <a:chOff x="304800" y="2057400"/>
            <a:chExt cx="4402137" cy="4299075"/>
          </a:xfrm>
        </p:grpSpPr>
        <p:grpSp>
          <p:nvGrpSpPr>
            <p:cNvPr id="2325" name="Google Shape;2325;p181"/>
            <p:cNvGrpSpPr/>
            <p:nvPr/>
          </p:nvGrpSpPr>
          <p:grpSpPr>
            <a:xfrm>
              <a:off x="304800" y="3190875"/>
              <a:ext cx="4402137" cy="3165600"/>
              <a:chOff x="304800" y="3190875"/>
              <a:chExt cx="4402137" cy="3165600"/>
            </a:xfrm>
          </p:grpSpPr>
          <p:sp>
            <p:nvSpPr>
              <p:cNvPr id="2326" name="Google Shape;2326;p181"/>
              <p:cNvSpPr txBox="1"/>
              <p:nvPr/>
            </p:nvSpPr>
            <p:spPr>
              <a:xfrm>
                <a:off x="304800" y="3190875"/>
                <a:ext cx="762000" cy="3165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327" name="Google Shape;2327;p181"/>
              <p:cNvGrpSpPr/>
              <p:nvPr/>
            </p:nvGrpSpPr>
            <p:grpSpPr>
              <a:xfrm>
                <a:off x="1066800" y="3276600"/>
                <a:ext cx="3219600" cy="2371762"/>
                <a:chOff x="1066800" y="3276600"/>
                <a:chExt cx="3219600" cy="2371762"/>
              </a:xfrm>
            </p:grpSpPr>
            <p:grpSp>
              <p:nvGrpSpPr>
                <p:cNvPr id="2328" name="Google Shape;2328;p181"/>
                <p:cNvGrpSpPr/>
                <p:nvPr/>
              </p:nvGrpSpPr>
              <p:grpSpPr>
                <a:xfrm>
                  <a:off x="1066800" y="3276600"/>
                  <a:ext cx="3219600" cy="2367000"/>
                  <a:chOff x="1071562" y="3305175"/>
                  <a:chExt cx="3219600" cy="2367000"/>
                </a:xfrm>
              </p:grpSpPr>
              <p:sp>
                <p:nvSpPr>
                  <p:cNvPr id="2329" name="Google Shape;2329;p181"/>
                  <p:cNvSpPr txBox="1"/>
                  <p:nvPr/>
                </p:nvSpPr>
                <p:spPr>
                  <a:xfrm>
                    <a:off x="1071562" y="3305175"/>
                    <a:ext cx="3219600" cy="23670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30" name="Google Shape;2330;p181"/>
                  <p:cNvSpPr/>
                  <p:nvPr/>
                </p:nvSpPr>
                <p:spPr>
                  <a:xfrm>
                    <a:off x="1143000" y="3505200"/>
                    <a:ext cx="2276400" cy="1228800"/>
                  </a:xfrm>
                  <a:custGeom>
                    <a:rect b="b" l="l" r="r" t="t"/>
                    <a:pathLst>
                      <a:path extrusionOk="0" h="120000" w="120000">
                        <a:moveTo>
                          <a:pt x="0" y="0"/>
                        </a:moveTo>
                        <a:cubicBezTo>
                          <a:pt x="1255" y="6666"/>
                          <a:pt x="2510" y="13333"/>
                          <a:pt x="3514" y="17674"/>
                        </a:cubicBezTo>
                        <a:cubicBezTo>
                          <a:pt x="4518" y="22015"/>
                          <a:pt x="4769" y="25581"/>
                          <a:pt x="6276" y="26511"/>
                        </a:cubicBezTo>
                        <a:cubicBezTo>
                          <a:pt x="7782" y="27441"/>
                          <a:pt x="10292" y="20930"/>
                          <a:pt x="12552" y="23255"/>
                        </a:cubicBezTo>
                        <a:cubicBezTo>
                          <a:pt x="14811" y="25581"/>
                          <a:pt x="17238" y="39534"/>
                          <a:pt x="19581" y="40000"/>
                        </a:cubicBezTo>
                        <a:cubicBezTo>
                          <a:pt x="21924" y="40465"/>
                          <a:pt x="24351" y="28372"/>
                          <a:pt x="26610" y="26511"/>
                        </a:cubicBezTo>
                        <a:cubicBezTo>
                          <a:pt x="28870" y="24651"/>
                          <a:pt x="31213" y="29302"/>
                          <a:pt x="33389" y="28837"/>
                        </a:cubicBezTo>
                        <a:cubicBezTo>
                          <a:pt x="35564" y="28372"/>
                          <a:pt x="37656" y="20465"/>
                          <a:pt x="39916" y="23255"/>
                        </a:cubicBezTo>
                        <a:cubicBezTo>
                          <a:pt x="42175" y="26046"/>
                          <a:pt x="45188" y="39689"/>
                          <a:pt x="47196" y="45581"/>
                        </a:cubicBezTo>
                        <a:cubicBezTo>
                          <a:pt x="49205" y="51472"/>
                          <a:pt x="50794" y="55503"/>
                          <a:pt x="51966" y="58139"/>
                        </a:cubicBezTo>
                        <a:cubicBezTo>
                          <a:pt x="53138" y="60775"/>
                          <a:pt x="52803" y="63100"/>
                          <a:pt x="54225" y="61860"/>
                        </a:cubicBezTo>
                        <a:cubicBezTo>
                          <a:pt x="55648" y="60620"/>
                          <a:pt x="58661" y="49457"/>
                          <a:pt x="60502" y="50232"/>
                        </a:cubicBezTo>
                        <a:cubicBezTo>
                          <a:pt x="62343" y="51007"/>
                          <a:pt x="64351" y="62790"/>
                          <a:pt x="65523" y="66976"/>
                        </a:cubicBezTo>
                        <a:cubicBezTo>
                          <a:pt x="66694" y="71162"/>
                          <a:pt x="66108" y="73798"/>
                          <a:pt x="67531" y="75813"/>
                        </a:cubicBezTo>
                        <a:cubicBezTo>
                          <a:pt x="68953" y="77829"/>
                          <a:pt x="72301" y="81550"/>
                          <a:pt x="74309" y="79069"/>
                        </a:cubicBezTo>
                        <a:cubicBezTo>
                          <a:pt x="76317" y="76589"/>
                          <a:pt x="77656" y="66356"/>
                          <a:pt x="79330" y="60930"/>
                        </a:cubicBezTo>
                        <a:cubicBezTo>
                          <a:pt x="81004" y="55503"/>
                          <a:pt x="83179" y="49922"/>
                          <a:pt x="84602" y="46046"/>
                        </a:cubicBezTo>
                        <a:cubicBezTo>
                          <a:pt x="86025" y="42170"/>
                          <a:pt x="86443" y="37364"/>
                          <a:pt x="88117" y="37209"/>
                        </a:cubicBezTo>
                        <a:cubicBezTo>
                          <a:pt x="89790" y="37054"/>
                          <a:pt x="92719" y="42325"/>
                          <a:pt x="94895" y="45116"/>
                        </a:cubicBezTo>
                        <a:cubicBezTo>
                          <a:pt x="97071" y="47906"/>
                          <a:pt x="99748" y="50232"/>
                          <a:pt x="101422" y="54418"/>
                        </a:cubicBezTo>
                        <a:cubicBezTo>
                          <a:pt x="103096" y="58604"/>
                          <a:pt x="104100" y="65426"/>
                          <a:pt x="105188" y="70232"/>
                        </a:cubicBezTo>
                        <a:cubicBezTo>
                          <a:pt x="106276" y="75038"/>
                          <a:pt x="106694" y="79224"/>
                          <a:pt x="107949" y="83255"/>
                        </a:cubicBezTo>
                        <a:cubicBezTo>
                          <a:pt x="109205" y="87286"/>
                          <a:pt x="111297" y="91472"/>
                          <a:pt x="112719" y="94883"/>
                        </a:cubicBezTo>
                        <a:cubicBezTo>
                          <a:pt x="114142" y="98294"/>
                          <a:pt x="115564" y="99534"/>
                          <a:pt x="116736" y="103720"/>
                        </a:cubicBezTo>
                        <a:cubicBezTo>
                          <a:pt x="117907" y="107906"/>
                          <a:pt x="119497" y="117364"/>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31" name="Google Shape;2331;p181"/>
                  <p:cNvSpPr/>
                  <p:nvPr/>
                </p:nvSpPr>
                <p:spPr>
                  <a:xfrm>
                    <a:off x="3429000" y="4319587"/>
                    <a:ext cx="809700" cy="846000"/>
                  </a:xfrm>
                  <a:custGeom>
                    <a:rect b="b" l="l" r="r" t="t"/>
                    <a:pathLst>
                      <a:path extrusionOk="0" h="120000" w="120000">
                        <a:moveTo>
                          <a:pt x="0" y="57410"/>
                        </a:moveTo>
                        <a:cubicBezTo>
                          <a:pt x="1176" y="62138"/>
                          <a:pt x="2352" y="67091"/>
                          <a:pt x="5647" y="71594"/>
                        </a:cubicBezTo>
                        <a:cubicBezTo>
                          <a:pt x="8941" y="76097"/>
                          <a:pt x="15529" y="79924"/>
                          <a:pt x="19764" y="84427"/>
                        </a:cubicBezTo>
                        <a:cubicBezTo>
                          <a:pt x="24000" y="88930"/>
                          <a:pt x="26588" y="92757"/>
                          <a:pt x="30352" y="98611"/>
                        </a:cubicBezTo>
                        <a:cubicBezTo>
                          <a:pt x="34117" y="104465"/>
                          <a:pt x="39058" y="120000"/>
                          <a:pt x="42352" y="119549"/>
                        </a:cubicBezTo>
                        <a:cubicBezTo>
                          <a:pt x="45647" y="119099"/>
                          <a:pt x="47764" y="103339"/>
                          <a:pt x="50823" y="95909"/>
                        </a:cubicBezTo>
                        <a:cubicBezTo>
                          <a:pt x="53882" y="88480"/>
                          <a:pt x="58823" y="79924"/>
                          <a:pt x="60705" y="74971"/>
                        </a:cubicBezTo>
                        <a:cubicBezTo>
                          <a:pt x="62588" y="70018"/>
                          <a:pt x="59294" y="70018"/>
                          <a:pt x="62823" y="66866"/>
                        </a:cubicBezTo>
                        <a:cubicBezTo>
                          <a:pt x="66352" y="63714"/>
                          <a:pt x="75764" y="56960"/>
                          <a:pt x="81882" y="56060"/>
                        </a:cubicBezTo>
                        <a:cubicBezTo>
                          <a:pt x="88000" y="55159"/>
                          <a:pt x="96000" y="64165"/>
                          <a:pt x="100235" y="61463"/>
                        </a:cubicBezTo>
                        <a:cubicBezTo>
                          <a:pt x="104470" y="58761"/>
                          <a:pt x="104470" y="46829"/>
                          <a:pt x="107294" y="39174"/>
                        </a:cubicBezTo>
                        <a:cubicBezTo>
                          <a:pt x="110117" y="31519"/>
                          <a:pt x="114352" y="22063"/>
                          <a:pt x="116470" y="15534"/>
                        </a:cubicBezTo>
                        <a:cubicBezTo>
                          <a:pt x="118588" y="9005"/>
                          <a:pt x="119529" y="2476"/>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332" name="Google Shape;2332;p181"/>
                <p:cNvGrpSpPr/>
                <p:nvPr/>
              </p:nvGrpSpPr>
              <p:grpSpPr>
                <a:xfrm>
                  <a:off x="1068387" y="3281362"/>
                  <a:ext cx="85725" cy="2367000"/>
                  <a:chOff x="5033962" y="2243137"/>
                  <a:chExt cx="85725" cy="2367000"/>
                </a:xfrm>
              </p:grpSpPr>
              <p:cxnSp>
                <p:nvCxnSpPr>
                  <p:cNvPr id="2333" name="Google Shape;2333;p181"/>
                  <p:cNvCxnSpPr/>
                  <p:nvPr/>
                </p:nvCxnSpPr>
                <p:spPr>
                  <a:xfrm>
                    <a:off x="5033962" y="2243137"/>
                    <a:ext cx="0" cy="2367000"/>
                  </a:xfrm>
                  <a:prstGeom prst="straightConnector1">
                    <a:avLst/>
                  </a:prstGeom>
                  <a:noFill/>
                  <a:ln cap="flat" cmpd="sng" w="9525">
                    <a:solidFill>
                      <a:schemeClr val="dk1"/>
                    </a:solidFill>
                    <a:prstDash val="solid"/>
                    <a:miter lim="8000"/>
                    <a:headEnd len="sm" w="sm" type="none"/>
                    <a:tailEnd len="sm" w="sm" type="none"/>
                  </a:ln>
                </p:spPr>
              </p:cxnSp>
              <p:cxnSp>
                <p:nvCxnSpPr>
                  <p:cNvPr id="2334" name="Google Shape;2334;p181"/>
                  <p:cNvCxnSpPr/>
                  <p:nvPr/>
                </p:nvCxnSpPr>
                <p:spPr>
                  <a:xfrm>
                    <a:off x="5038725" y="22431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35" name="Google Shape;2335;p181"/>
                  <p:cNvCxnSpPr/>
                  <p:nvPr/>
                </p:nvCxnSpPr>
                <p:spPr>
                  <a:xfrm>
                    <a:off x="5038725" y="25384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36" name="Google Shape;2336;p181"/>
                  <p:cNvCxnSpPr/>
                  <p:nvPr/>
                </p:nvCxnSpPr>
                <p:spPr>
                  <a:xfrm>
                    <a:off x="5038725" y="28289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37" name="Google Shape;2337;p181"/>
                  <p:cNvCxnSpPr/>
                  <p:nvPr/>
                </p:nvCxnSpPr>
                <p:spPr>
                  <a:xfrm>
                    <a:off x="5038725" y="31242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38" name="Google Shape;2338;p181"/>
                  <p:cNvCxnSpPr/>
                  <p:nvPr/>
                </p:nvCxnSpPr>
                <p:spPr>
                  <a:xfrm>
                    <a:off x="5038725" y="34242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39" name="Google Shape;2339;p181"/>
                  <p:cNvCxnSpPr/>
                  <p:nvPr/>
                </p:nvCxnSpPr>
                <p:spPr>
                  <a:xfrm>
                    <a:off x="5043487" y="37195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40" name="Google Shape;2340;p181"/>
                  <p:cNvCxnSpPr/>
                  <p:nvPr/>
                </p:nvCxnSpPr>
                <p:spPr>
                  <a:xfrm>
                    <a:off x="5038725" y="40100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41" name="Google Shape;2341;p181"/>
                  <p:cNvCxnSpPr/>
                  <p:nvPr/>
                </p:nvCxnSpPr>
                <p:spPr>
                  <a:xfrm>
                    <a:off x="5033962" y="4305300"/>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342" name="Google Shape;2342;p181"/>
              <p:cNvSpPr txBox="1"/>
              <p:nvPr/>
            </p:nvSpPr>
            <p:spPr>
              <a:xfrm>
                <a:off x="1049337" y="5640387"/>
                <a:ext cx="3657600" cy="4398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73                          74                                 75</a:t>
                </a:r>
                <a:endParaRPr b="0" i="0" sz="2800" u="none" cap="none" strike="noStrike">
                  <a:solidFill>
                    <a:srgbClr val="000000"/>
                  </a:solidFill>
                  <a:latin typeface="Arial"/>
                  <a:ea typeface="Arial"/>
                  <a:cs typeface="Arial"/>
                  <a:sym typeface="Arial"/>
                </a:endParaRPr>
              </a:p>
            </p:txBody>
          </p:sp>
        </p:grpSp>
        <p:sp>
          <p:nvSpPr>
            <p:cNvPr id="2343" name="Google Shape;2343;p181"/>
            <p:cNvSpPr txBox="1"/>
            <p:nvPr/>
          </p:nvSpPr>
          <p:spPr>
            <a:xfrm>
              <a:off x="457200" y="2057400"/>
              <a:ext cx="29655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Short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1973 - 2 years on</a:t>
              </a:r>
              <a:endParaRPr b="0" i="0" sz="2800" u="none" cap="none" strike="noStrike">
                <a:solidFill>
                  <a:srgbClr val="000000"/>
                </a:solidFill>
                <a:latin typeface="Arial"/>
                <a:ea typeface="Arial"/>
                <a:cs typeface="Arial"/>
                <a:sym typeface="Arial"/>
              </a:endParaRPr>
            </a:p>
          </p:txBody>
        </p:sp>
      </p:grpSp>
      <p:grpSp>
        <p:nvGrpSpPr>
          <p:cNvPr id="2344" name="Google Shape;2344;p181"/>
          <p:cNvGrpSpPr/>
          <p:nvPr/>
        </p:nvGrpSpPr>
        <p:grpSpPr>
          <a:xfrm>
            <a:off x="12729152" y="3296322"/>
            <a:ext cx="8229600" cy="8737600"/>
            <a:chOff x="4800600" y="2032000"/>
            <a:chExt cx="4114800" cy="4368800"/>
          </a:xfrm>
        </p:grpSpPr>
        <p:grpSp>
          <p:nvGrpSpPr>
            <p:cNvPr id="2345" name="Google Shape;2345;p181"/>
            <p:cNvGrpSpPr/>
            <p:nvPr/>
          </p:nvGrpSpPr>
          <p:grpSpPr>
            <a:xfrm>
              <a:off x="4800600" y="2032000"/>
              <a:ext cx="4110050" cy="4248200"/>
              <a:chOff x="4800600" y="2032000"/>
              <a:chExt cx="4110050" cy="4248200"/>
            </a:xfrm>
          </p:grpSpPr>
          <p:grpSp>
            <p:nvGrpSpPr>
              <p:cNvPr id="2346" name="Google Shape;2346;p181"/>
              <p:cNvGrpSpPr/>
              <p:nvPr/>
            </p:nvGrpSpPr>
            <p:grpSpPr>
              <a:xfrm>
                <a:off x="4800600" y="3048000"/>
                <a:ext cx="4110050" cy="3232200"/>
                <a:chOff x="4800600" y="3048000"/>
                <a:chExt cx="4110050" cy="3232200"/>
              </a:xfrm>
            </p:grpSpPr>
            <p:sp>
              <p:nvSpPr>
                <p:cNvPr id="2347" name="Google Shape;2347;p181"/>
                <p:cNvSpPr txBox="1"/>
                <p:nvPr/>
              </p:nvSpPr>
              <p:spPr>
                <a:xfrm>
                  <a:off x="4800600" y="3048000"/>
                  <a:ext cx="762000" cy="3232200"/>
                </a:xfrm>
                <a:prstGeom prst="rect">
                  <a:avLst/>
                </a:prstGeom>
                <a:noFill/>
                <a:ln>
                  <a:noFill/>
                </a:ln>
              </p:spPr>
              <p:txBody>
                <a:bodyPr anchorCtr="0" anchor="t" bIns="91400" lIns="182850" spcFirstLastPara="1" rIns="182850" wrap="square" tIns="91400">
                  <a:noAutofit/>
                </a:bodyPr>
                <a:lstStyle/>
                <a:p>
                  <a:pPr indent="0" lvl="0" marL="0" marR="0" rtl="0" algn="r">
                    <a:lnSpc>
                      <a:spcPct val="8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260,000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240,000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220,000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200,000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180,000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160,000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140,000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120,000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348" name="Google Shape;2348;p181"/>
                <p:cNvGrpSpPr/>
                <p:nvPr/>
              </p:nvGrpSpPr>
              <p:grpSpPr>
                <a:xfrm>
                  <a:off x="5534025" y="3133725"/>
                  <a:ext cx="3211500" cy="2562262"/>
                  <a:chOff x="5534025" y="3133725"/>
                  <a:chExt cx="3211500" cy="2562262"/>
                </a:xfrm>
              </p:grpSpPr>
              <p:grpSp>
                <p:nvGrpSpPr>
                  <p:cNvPr id="2349" name="Google Shape;2349;p181"/>
                  <p:cNvGrpSpPr/>
                  <p:nvPr/>
                </p:nvGrpSpPr>
                <p:grpSpPr>
                  <a:xfrm>
                    <a:off x="5534025" y="3138487"/>
                    <a:ext cx="3211500" cy="2547900"/>
                    <a:chOff x="5534025" y="3138487"/>
                    <a:chExt cx="3211500" cy="2547900"/>
                  </a:xfrm>
                </p:grpSpPr>
                <p:sp>
                  <p:nvSpPr>
                    <p:cNvPr id="2350" name="Google Shape;2350;p181"/>
                    <p:cNvSpPr txBox="1"/>
                    <p:nvPr/>
                  </p:nvSpPr>
                  <p:spPr>
                    <a:xfrm>
                      <a:off x="5534025" y="3138487"/>
                      <a:ext cx="3211500" cy="2547900"/>
                    </a:xfrm>
                    <a:prstGeom prst="rect">
                      <a:avLst/>
                    </a:prstGeom>
                    <a:solidFill>
                      <a:srgbClr val="99CC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51" name="Google Shape;2351;p181"/>
                    <p:cNvSpPr txBox="1"/>
                    <p:nvPr/>
                  </p:nvSpPr>
                  <p:spPr>
                    <a:xfrm>
                      <a:off x="5534025" y="5195887"/>
                      <a:ext cx="642900" cy="4905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52" name="Google Shape;2352;p181"/>
                    <p:cNvSpPr/>
                    <p:nvPr/>
                  </p:nvSpPr>
                  <p:spPr>
                    <a:xfrm>
                      <a:off x="5553075" y="4857750"/>
                      <a:ext cx="1590600" cy="705000"/>
                    </a:xfrm>
                    <a:custGeom>
                      <a:rect b="b" l="l" r="r" t="t"/>
                      <a:pathLst>
                        <a:path extrusionOk="0" h="120000" w="120000">
                          <a:moveTo>
                            <a:pt x="0" y="59189"/>
                          </a:moveTo>
                          <a:cubicBezTo>
                            <a:pt x="119" y="60540"/>
                            <a:pt x="479" y="65135"/>
                            <a:pt x="1077" y="67297"/>
                          </a:cubicBezTo>
                          <a:cubicBezTo>
                            <a:pt x="1676" y="69459"/>
                            <a:pt x="2874" y="70810"/>
                            <a:pt x="3592" y="72162"/>
                          </a:cubicBezTo>
                          <a:cubicBezTo>
                            <a:pt x="4311" y="73513"/>
                            <a:pt x="5029" y="76486"/>
                            <a:pt x="5748" y="76216"/>
                          </a:cubicBezTo>
                          <a:cubicBezTo>
                            <a:pt x="6467" y="75945"/>
                            <a:pt x="7065" y="70810"/>
                            <a:pt x="7904" y="69729"/>
                          </a:cubicBezTo>
                          <a:cubicBezTo>
                            <a:pt x="8742" y="68648"/>
                            <a:pt x="10059" y="67297"/>
                            <a:pt x="11137" y="69729"/>
                          </a:cubicBezTo>
                          <a:cubicBezTo>
                            <a:pt x="12215" y="72162"/>
                            <a:pt x="13652" y="83513"/>
                            <a:pt x="14730" y="85135"/>
                          </a:cubicBezTo>
                          <a:cubicBezTo>
                            <a:pt x="15808" y="86756"/>
                            <a:pt x="17125" y="78648"/>
                            <a:pt x="17964" y="80270"/>
                          </a:cubicBezTo>
                          <a:cubicBezTo>
                            <a:pt x="18802" y="81891"/>
                            <a:pt x="18682" y="95675"/>
                            <a:pt x="19760" y="94864"/>
                          </a:cubicBezTo>
                          <a:cubicBezTo>
                            <a:pt x="20838" y="94054"/>
                            <a:pt x="23473" y="77837"/>
                            <a:pt x="24790" y="75405"/>
                          </a:cubicBezTo>
                          <a:cubicBezTo>
                            <a:pt x="26107" y="72972"/>
                            <a:pt x="26586" y="75135"/>
                            <a:pt x="28023" y="79459"/>
                          </a:cubicBezTo>
                          <a:cubicBezTo>
                            <a:pt x="29461" y="83783"/>
                            <a:pt x="32095" y="95675"/>
                            <a:pt x="33772" y="102162"/>
                          </a:cubicBezTo>
                          <a:cubicBezTo>
                            <a:pt x="35449" y="108648"/>
                            <a:pt x="37365" y="118378"/>
                            <a:pt x="38443" y="119189"/>
                          </a:cubicBezTo>
                          <a:cubicBezTo>
                            <a:pt x="39520" y="120000"/>
                            <a:pt x="39640" y="108918"/>
                            <a:pt x="40598" y="107027"/>
                          </a:cubicBezTo>
                          <a:cubicBezTo>
                            <a:pt x="41556" y="105135"/>
                            <a:pt x="43233" y="110000"/>
                            <a:pt x="44191" y="107027"/>
                          </a:cubicBezTo>
                          <a:cubicBezTo>
                            <a:pt x="45149" y="104054"/>
                            <a:pt x="45508" y="92702"/>
                            <a:pt x="46706" y="89189"/>
                          </a:cubicBezTo>
                          <a:cubicBezTo>
                            <a:pt x="47904" y="85675"/>
                            <a:pt x="50299" y="88108"/>
                            <a:pt x="51736" y="85945"/>
                          </a:cubicBezTo>
                          <a:cubicBezTo>
                            <a:pt x="53173" y="83783"/>
                            <a:pt x="53892" y="76486"/>
                            <a:pt x="55329" y="75405"/>
                          </a:cubicBezTo>
                          <a:cubicBezTo>
                            <a:pt x="56766" y="74324"/>
                            <a:pt x="58443" y="81621"/>
                            <a:pt x="60359" y="78648"/>
                          </a:cubicBezTo>
                          <a:cubicBezTo>
                            <a:pt x="62275" y="75675"/>
                            <a:pt x="64910" y="61891"/>
                            <a:pt x="66826" y="56756"/>
                          </a:cubicBezTo>
                          <a:cubicBezTo>
                            <a:pt x="68742" y="51621"/>
                            <a:pt x="69221" y="50540"/>
                            <a:pt x="71497" y="47837"/>
                          </a:cubicBezTo>
                          <a:cubicBezTo>
                            <a:pt x="73772" y="45135"/>
                            <a:pt x="78682" y="42702"/>
                            <a:pt x="80479" y="39729"/>
                          </a:cubicBezTo>
                          <a:cubicBezTo>
                            <a:pt x="82275" y="36756"/>
                            <a:pt x="81317" y="29189"/>
                            <a:pt x="82634" y="29189"/>
                          </a:cubicBezTo>
                          <a:cubicBezTo>
                            <a:pt x="83952" y="29189"/>
                            <a:pt x="86826" y="38918"/>
                            <a:pt x="88383" y="38918"/>
                          </a:cubicBezTo>
                          <a:cubicBezTo>
                            <a:pt x="89940" y="38918"/>
                            <a:pt x="91017" y="29729"/>
                            <a:pt x="92335" y="28378"/>
                          </a:cubicBezTo>
                          <a:cubicBezTo>
                            <a:pt x="93652" y="27027"/>
                            <a:pt x="95089" y="30810"/>
                            <a:pt x="96646" y="30000"/>
                          </a:cubicBezTo>
                          <a:cubicBezTo>
                            <a:pt x="98203" y="29189"/>
                            <a:pt x="100718" y="24864"/>
                            <a:pt x="102035" y="22702"/>
                          </a:cubicBezTo>
                          <a:cubicBezTo>
                            <a:pt x="103353" y="20540"/>
                            <a:pt x="103832" y="16486"/>
                            <a:pt x="104550" y="16216"/>
                          </a:cubicBezTo>
                          <a:cubicBezTo>
                            <a:pt x="105269" y="15945"/>
                            <a:pt x="105508" y="21621"/>
                            <a:pt x="106706" y="21081"/>
                          </a:cubicBezTo>
                          <a:cubicBezTo>
                            <a:pt x="107904" y="20540"/>
                            <a:pt x="110179" y="16216"/>
                            <a:pt x="111736" y="12972"/>
                          </a:cubicBezTo>
                          <a:cubicBezTo>
                            <a:pt x="113293" y="9729"/>
                            <a:pt x="114730" y="1621"/>
                            <a:pt x="116047" y="810"/>
                          </a:cubicBezTo>
                          <a:cubicBezTo>
                            <a:pt x="117365" y="0"/>
                            <a:pt x="119161" y="6756"/>
                            <a:pt x="120000" y="8108"/>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53" name="Google Shape;2353;p181"/>
                    <p:cNvSpPr/>
                    <p:nvPr/>
                  </p:nvSpPr>
                  <p:spPr>
                    <a:xfrm>
                      <a:off x="7138987" y="4252912"/>
                      <a:ext cx="579300" cy="676200"/>
                    </a:xfrm>
                    <a:custGeom>
                      <a:rect b="b" l="l" r="r" t="t"/>
                      <a:pathLst>
                        <a:path extrusionOk="0" h="120000" w="120000">
                          <a:moveTo>
                            <a:pt x="0" y="119999"/>
                          </a:moveTo>
                          <a:cubicBezTo>
                            <a:pt x="2630" y="114929"/>
                            <a:pt x="11835" y="95211"/>
                            <a:pt x="15780" y="90422"/>
                          </a:cubicBezTo>
                          <a:cubicBezTo>
                            <a:pt x="19726" y="85633"/>
                            <a:pt x="21041" y="94929"/>
                            <a:pt x="24657" y="90422"/>
                          </a:cubicBezTo>
                          <a:cubicBezTo>
                            <a:pt x="28273" y="85915"/>
                            <a:pt x="35178" y="66478"/>
                            <a:pt x="38465" y="63380"/>
                          </a:cubicBezTo>
                          <a:cubicBezTo>
                            <a:pt x="41753" y="60281"/>
                            <a:pt x="41424" y="71549"/>
                            <a:pt x="43397" y="71830"/>
                          </a:cubicBezTo>
                          <a:cubicBezTo>
                            <a:pt x="45369" y="72112"/>
                            <a:pt x="48328" y="69014"/>
                            <a:pt x="51287" y="65915"/>
                          </a:cubicBezTo>
                          <a:cubicBezTo>
                            <a:pt x="54246" y="62816"/>
                            <a:pt x="58520" y="56901"/>
                            <a:pt x="62136" y="53239"/>
                          </a:cubicBezTo>
                          <a:cubicBezTo>
                            <a:pt x="65753" y="49577"/>
                            <a:pt x="68712" y="46197"/>
                            <a:pt x="72000" y="44788"/>
                          </a:cubicBezTo>
                          <a:cubicBezTo>
                            <a:pt x="75287" y="43380"/>
                            <a:pt x="79561" y="43661"/>
                            <a:pt x="82849" y="43943"/>
                          </a:cubicBezTo>
                          <a:cubicBezTo>
                            <a:pt x="86136" y="44225"/>
                            <a:pt x="88438" y="51267"/>
                            <a:pt x="91726" y="45633"/>
                          </a:cubicBezTo>
                          <a:cubicBezTo>
                            <a:pt x="95013" y="40000"/>
                            <a:pt x="98301" y="15774"/>
                            <a:pt x="102575" y="10140"/>
                          </a:cubicBezTo>
                          <a:cubicBezTo>
                            <a:pt x="106849" y="4507"/>
                            <a:pt x="114739" y="13521"/>
                            <a:pt x="117369" y="11830"/>
                          </a:cubicBezTo>
                          <a:cubicBezTo>
                            <a:pt x="119999" y="10140"/>
                            <a:pt x="118356" y="2535"/>
                            <a:pt x="118356"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54" name="Google Shape;2354;p181"/>
                    <p:cNvSpPr/>
                    <p:nvPr/>
                  </p:nvSpPr>
                  <p:spPr>
                    <a:xfrm>
                      <a:off x="7710487" y="3262312"/>
                      <a:ext cx="981000" cy="1014300"/>
                    </a:xfrm>
                    <a:custGeom>
                      <a:rect b="b" l="l" r="r" t="t"/>
                      <a:pathLst>
                        <a:path extrusionOk="0" h="120000" w="120000">
                          <a:moveTo>
                            <a:pt x="0" y="120000"/>
                          </a:moveTo>
                          <a:cubicBezTo>
                            <a:pt x="970" y="114741"/>
                            <a:pt x="3495" y="89201"/>
                            <a:pt x="5242" y="87887"/>
                          </a:cubicBezTo>
                          <a:cubicBezTo>
                            <a:pt x="6990" y="86572"/>
                            <a:pt x="7961" y="113051"/>
                            <a:pt x="10485" y="112112"/>
                          </a:cubicBezTo>
                          <a:cubicBezTo>
                            <a:pt x="13009" y="111173"/>
                            <a:pt x="17669" y="88450"/>
                            <a:pt x="20388" y="81690"/>
                          </a:cubicBezTo>
                          <a:cubicBezTo>
                            <a:pt x="23106" y="74929"/>
                            <a:pt x="24854" y="76431"/>
                            <a:pt x="27378" y="70985"/>
                          </a:cubicBezTo>
                          <a:cubicBezTo>
                            <a:pt x="29902" y="65539"/>
                            <a:pt x="33009" y="50140"/>
                            <a:pt x="35533" y="49014"/>
                          </a:cubicBezTo>
                          <a:cubicBezTo>
                            <a:pt x="38058" y="47887"/>
                            <a:pt x="40194" y="65539"/>
                            <a:pt x="42524" y="64225"/>
                          </a:cubicBezTo>
                          <a:cubicBezTo>
                            <a:pt x="44854" y="62910"/>
                            <a:pt x="46407" y="44507"/>
                            <a:pt x="48932" y="40563"/>
                          </a:cubicBezTo>
                          <a:cubicBezTo>
                            <a:pt x="51456" y="36619"/>
                            <a:pt x="56310" y="38309"/>
                            <a:pt x="58252" y="40563"/>
                          </a:cubicBezTo>
                          <a:cubicBezTo>
                            <a:pt x="60194" y="42816"/>
                            <a:pt x="59029" y="51267"/>
                            <a:pt x="60582" y="54647"/>
                          </a:cubicBezTo>
                          <a:cubicBezTo>
                            <a:pt x="62135" y="58028"/>
                            <a:pt x="66213" y="58403"/>
                            <a:pt x="67572" y="60845"/>
                          </a:cubicBezTo>
                          <a:cubicBezTo>
                            <a:pt x="68932" y="63286"/>
                            <a:pt x="67961" y="71361"/>
                            <a:pt x="69320" y="69859"/>
                          </a:cubicBezTo>
                          <a:cubicBezTo>
                            <a:pt x="70679" y="68356"/>
                            <a:pt x="73592" y="53145"/>
                            <a:pt x="75728" y="51830"/>
                          </a:cubicBezTo>
                          <a:cubicBezTo>
                            <a:pt x="77864" y="50516"/>
                            <a:pt x="80776" y="57089"/>
                            <a:pt x="82718" y="61971"/>
                          </a:cubicBezTo>
                          <a:cubicBezTo>
                            <a:pt x="84660" y="66854"/>
                            <a:pt x="86601" y="81690"/>
                            <a:pt x="87961" y="81690"/>
                          </a:cubicBezTo>
                          <a:cubicBezTo>
                            <a:pt x="89320" y="81690"/>
                            <a:pt x="89514" y="65539"/>
                            <a:pt x="90873" y="62535"/>
                          </a:cubicBezTo>
                          <a:cubicBezTo>
                            <a:pt x="92233" y="59530"/>
                            <a:pt x="94368" y="62159"/>
                            <a:pt x="95533" y="63661"/>
                          </a:cubicBezTo>
                          <a:cubicBezTo>
                            <a:pt x="96699" y="65164"/>
                            <a:pt x="96310" y="73990"/>
                            <a:pt x="97864" y="72112"/>
                          </a:cubicBezTo>
                          <a:cubicBezTo>
                            <a:pt x="99417" y="70234"/>
                            <a:pt x="103300" y="57840"/>
                            <a:pt x="104854" y="52394"/>
                          </a:cubicBezTo>
                          <a:cubicBezTo>
                            <a:pt x="106407" y="46948"/>
                            <a:pt x="106019" y="42441"/>
                            <a:pt x="107184" y="38873"/>
                          </a:cubicBezTo>
                          <a:cubicBezTo>
                            <a:pt x="108349" y="35305"/>
                            <a:pt x="110485" y="31737"/>
                            <a:pt x="111844" y="30422"/>
                          </a:cubicBezTo>
                          <a:cubicBezTo>
                            <a:pt x="113203" y="29107"/>
                            <a:pt x="114563" y="35492"/>
                            <a:pt x="115922" y="30422"/>
                          </a:cubicBezTo>
                          <a:cubicBezTo>
                            <a:pt x="117281" y="25352"/>
                            <a:pt x="119417" y="5070"/>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355" name="Google Shape;2355;p181"/>
                  <p:cNvGrpSpPr/>
                  <p:nvPr/>
                </p:nvGrpSpPr>
                <p:grpSpPr>
                  <a:xfrm>
                    <a:off x="5543550" y="3133725"/>
                    <a:ext cx="85725" cy="2562262"/>
                    <a:chOff x="4953000" y="3076575"/>
                    <a:chExt cx="85725" cy="2562262"/>
                  </a:xfrm>
                </p:grpSpPr>
                <p:cxnSp>
                  <p:nvCxnSpPr>
                    <p:cNvPr id="2356" name="Google Shape;2356;p181"/>
                    <p:cNvCxnSpPr/>
                    <p:nvPr/>
                  </p:nvCxnSpPr>
                  <p:spPr>
                    <a:xfrm>
                      <a:off x="4953000" y="3081337"/>
                      <a:ext cx="0" cy="2557500"/>
                    </a:xfrm>
                    <a:prstGeom prst="straightConnector1">
                      <a:avLst/>
                    </a:prstGeom>
                    <a:noFill/>
                    <a:ln cap="flat" cmpd="sng" w="9525">
                      <a:solidFill>
                        <a:schemeClr val="dk1"/>
                      </a:solidFill>
                      <a:prstDash val="solid"/>
                      <a:miter lim="8000"/>
                      <a:headEnd len="sm" w="sm" type="none"/>
                      <a:tailEnd len="sm" w="sm" type="none"/>
                    </a:ln>
                  </p:spPr>
                </p:cxnSp>
                <p:cxnSp>
                  <p:nvCxnSpPr>
                    <p:cNvPr id="2357" name="Google Shape;2357;p181"/>
                    <p:cNvCxnSpPr/>
                    <p:nvPr/>
                  </p:nvCxnSpPr>
                  <p:spPr>
                    <a:xfrm>
                      <a:off x="4957762" y="307657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58" name="Google Shape;2358;p181"/>
                    <p:cNvCxnSpPr/>
                    <p:nvPr/>
                  </p:nvCxnSpPr>
                  <p:spPr>
                    <a:xfrm>
                      <a:off x="4957762" y="33480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59" name="Google Shape;2359;p181"/>
                    <p:cNvCxnSpPr/>
                    <p:nvPr/>
                  </p:nvCxnSpPr>
                  <p:spPr>
                    <a:xfrm>
                      <a:off x="4962525" y="359568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60" name="Google Shape;2360;p181"/>
                    <p:cNvCxnSpPr/>
                    <p:nvPr/>
                  </p:nvCxnSpPr>
                  <p:spPr>
                    <a:xfrm>
                      <a:off x="4957762" y="38481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61" name="Google Shape;2361;p181"/>
                    <p:cNvCxnSpPr/>
                    <p:nvPr/>
                  </p:nvCxnSpPr>
                  <p:spPr>
                    <a:xfrm>
                      <a:off x="4957762" y="410527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62" name="Google Shape;2362;p181"/>
                    <p:cNvCxnSpPr/>
                    <p:nvPr/>
                  </p:nvCxnSpPr>
                  <p:spPr>
                    <a:xfrm>
                      <a:off x="4957762" y="512445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63" name="Google Shape;2363;p181"/>
                    <p:cNvCxnSpPr/>
                    <p:nvPr/>
                  </p:nvCxnSpPr>
                  <p:spPr>
                    <a:xfrm>
                      <a:off x="4957762" y="435768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64" name="Google Shape;2364;p181"/>
                    <p:cNvCxnSpPr/>
                    <p:nvPr/>
                  </p:nvCxnSpPr>
                  <p:spPr>
                    <a:xfrm>
                      <a:off x="4962525" y="461486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65" name="Google Shape;2365;p181"/>
                    <p:cNvCxnSpPr/>
                    <p:nvPr/>
                  </p:nvCxnSpPr>
                  <p:spPr>
                    <a:xfrm>
                      <a:off x="4953000" y="48720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66" name="Google Shape;2366;p181"/>
                    <p:cNvCxnSpPr/>
                    <p:nvPr/>
                  </p:nvCxnSpPr>
                  <p:spPr>
                    <a:xfrm>
                      <a:off x="4953000" y="5376862"/>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367" name="Google Shape;2367;p181"/>
                <p:cNvSpPr txBox="1"/>
                <p:nvPr/>
              </p:nvSpPr>
              <p:spPr>
                <a:xfrm>
                  <a:off x="5454650" y="5721350"/>
                  <a:ext cx="3456000" cy="365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         Jan         Jan         Jan</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73           75           77           79           81           83</a:t>
                  </a:r>
                  <a:endParaRPr b="0" i="0" sz="2800" u="none" cap="none" strike="noStrike">
                    <a:solidFill>
                      <a:srgbClr val="000000"/>
                    </a:solidFill>
                    <a:latin typeface="Arial"/>
                    <a:ea typeface="Arial"/>
                    <a:cs typeface="Arial"/>
                    <a:sym typeface="Arial"/>
                  </a:endParaRPr>
                </a:p>
              </p:txBody>
            </p:sp>
          </p:grpSp>
          <p:sp>
            <p:nvSpPr>
              <p:cNvPr id="2368" name="Google Shape;2368;p181"/>
              <p:cNvSpPr txBox="1"/>
              <p:nvPr/>
            </p:nvSpPr>
            <p:spPr>
              <a:xfrm>
                <a:off x="4851400" y="2032000"/>
                <a:ext cx="30924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Long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1973 - 10 years on</a:t>
                </a:r>
                <a:endParaRPr b="0" i="0" sz="2800" u="none" cap="none" strike="noStrike">
                  <a:solidFill>
                    <a:srgbClr val="000000"/>
                  </a:solidFill>
                  <a:latin typeface="Arial"/>
                  <a:ea typeface="Arial"/>
                  <a:cs typeface="Arial"/>
                  <a:sym typeface="Arial"/>
                </a:endParaRPr>
              </a:p>
            </p:txBody>
          </p:sp>
        </p:grpSp>
        <p:sp>
          <p:nvSpPr>
            <p:cNvPr id="2369" name="Google Shape;2369;p181"/>
            <p:cNvSpPr txBox="1"/>
            <p:nvPr/>
          </p:nvSpPr>
          <p:spPr>
            <a:xfrm>
              <a:off x="5562600" y="6172200"/>
              <a:ext cx="3352800" cy="228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(Data Source:Macquarie Bank)</a:t>
              </a:r>
              <a:endParaRPr b="0" i="0" sz="2800" u="none" cap="none" strike="noStrike">
                <a:solidFill>
                  <a:srgbClr val="000000"/>
                </a:solidFill>
                <a:latin typeface="Arial"/>
                <a:ea typeface="Arial"/>
                <a:cs typeface="Arial"/>
                <a:sym typeface="Arial"/>
              </a:endParaRPr>
            </a:p>
          </p:txBody>
        </p:sp>
      </p:grpSp>
      <p:sp>
        <p:nvSpPr>
          <p:cNvPr id="2370" name="Google Shape;2370;p181"/>
          <p:cNvSpPr/>
          <p:nvPr/>
        </p:nvSpPr>
        <p:spPr>
          <a:xfrm>
            <a:off x="18329245" y="6042696"/>
            <a:ext cx="2235600" cy="14589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4" name="Shape 2374"/>
        <p:cNvGrpSpPr/>
        <p:nvPr/>
      </p:nvGrpSpPr>
      <p:grpSpPr>
        <a:xfrm>
          <a:off x="0" y="0"/>
          <a:ext cx="0" cy="0"/>
          <a:chOff x="0" y="0"/>
          <a:chExt cx="0" cy="0"/>
        </a:xfrm>
      </p:grpSpPr>
      <p:sp>
        <p:nvSpPr>
          <p:cNvPr id="2375" name="Google Shape;2375;p182"/>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376" name="Google Shape;2376;p182"/>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377" name="Google Shape;2377;p18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378" name="Google Shape;2378;p182"/>
          <p:cNvGrpSpPr/>
          <p:nvPr/>
        </p:nvGrpSpPr>
        <p:grpSpPr>
          <a:xfrm>
            <a:off x="3737553" y="3347122"/>
            <a:ext cx="8804274" cy="8598150"/>
            <a:chOff x="304800" y="2057400"/>
            <a:chExt cx="4402137" cy="4299075"/>
          </a:xfrm>
        </p:grpSpPr>
        <p:grpSp>
          <p:nvGrpSpPr>
            <p:cNvPr id="2379" name="Google Shape;2379;p182"/>
            <p:cNvGrpSpPr/>
            <p:nvPr/>
          </p:nvGrpSpPr>
          <p:grpSpPr>
            <a:xfrm>
              <a:off x="304800" y="3190875"/>
              <a:ext cx="4402137" cy="3165600"/>
              <a:chOff x="304800" y="3190875"/>
              <a:chExt cx="4402137" cy="3165600"/>
            </a:xfrm>
          </p:grpSpPr>
          <p:sp>
            <p:nvSpPr>
              <p:cNvPr id="2380" name="Google Shape;2380;p182"/>
              <p:cNvSpPr txBox="1"/>
              <p:nvPr/>
            </p:nvSpPr>
            <p:spPr>
              <a:xfrm>
                <a:off x="304800" y="3190875"/>
                <a:ext cx="762000" cy="3165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381" name="Google Shape;2381;p182"/>
              <p:cNvGrpSpPr/>
              <p:nvPr/>
            </p:nvGrpSpPr>
            <p:grpSpPr>
              <a:xfrm>
                <a:off x="1066800" y="3276600"/>
                <a:ext cx="3219600" cy="2371762"/>
                <a:chOff x="1066800" y="3276600"/>
                <a:chExt cx="3219600" cy="2371762"/>
              </a:xfrm>
            </p:grpSpPr>
            <p:grpSp>
              <p:nvGrpSpPr>
                <p:cNvPr id="2382" name="Google Shape;2382;p182"/>
                <p:cNvGrpSpPr/>
                <p:nvPr/>
              </p:nvGrpSpPr>
              <p:grpSpPr>
                <a:xfrm>
                  <a:off x="1066800" y="3276600"/>
                  <a:ext cx="3219600" cy="2367000"/>
                  <a:chOff x="1071562" y="3305175"/>
                  <a:chExt cx="3219600" cy="2367000"/>
                </a:xfrm>
              </p:grpSpPr>
              <p:sp>
                <p:nvSpPr>
                  <p:cNvPr id="2383" name="Google Shape;2383;p182"/>
                  <p:cNvSpPr txBox="1"/>
                  <p:nvPr/>
                </p:nvSpPr>
                <p:spPr>
                  <a:xfrm>
                    <a:off x="1071562" y="3305175"/>
                    <a:ext cx="3219600" cy="23670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84" name="Google Shape;2384;p182"/>
                  <p:cNvSpPr/>
                  <p:nvPr/>
                </p:nvSpPr>
                <p:spPr>
                  <a:xfrm>
                    <a:off x="1143000" y="3505200"/>
                    <a:ext cx="2276400" cy="1228800"/>
                  </a:xfrm>
                  <a:custGeom>
                    <a:rect b="b" l="l" r="r" t="t"/>
                    <a:pathLst>
                      <a:path extrusionOk="0" h="120000" w="120000">
                        <a:moveTo>
                          <a:pt x="0" y="0"/>
                        </a:moveTo>
                        <a:cubicBezTo>
                          <a:pt x="1255" y="6666"/>
                          <a:pt x="2510" y="13333"/>
                          <a:pt x="3514" y="17674"/>
                        </a:cubicBezTo>
                        <a:cubicBezTo>
                          <a:pt x="4518" y="22015"/>
                          <a:pt x="4769" y="25581"/>
                          <a:pt x="6276" y="26511"/>
                        </a:cubicBezTo>
                        <a:cubicBezTo>
                          <a:pt x="7782" y="27441"/>
                          <a:pt x="10292" y="20930"/>
                          <a:pt x="12552" y="23255"/>
                        </a:cubicBezTo>
                        <a:cubicBezTo>
                          <a:pt x="14811" y="25581"/>
                          <a:pt x="17238" y="39534"/>
                          <a:pt x="19581" y="40000"/>
                        </a:cubicBezTo>
                        <a:cubicBezTo>
                          <a:pt x="21924" y="40465"/>
                          <a:pt x="24351" y="28372"/>
                          <a:pt x="26610" y="26511"/>
                        </a:cubicBezTo>
                        <a:cubicBezTo>
                          <a:pt x="28870" y="24651"/>
                          <a:pt x="31213" y="29302"/>
                          <a:pt x="33389" y="28837"/>
                        </a:cubicBezTo>
                        <a:cubicBezTo>
                          <a:pt x="35564" y="28372"/>
                          <a:pt x="37656" y="20465"/>
                          <a:pt x="39916" y="23255"/>
                        </a:cubicBezTo>
                        <a:cubicBezTo>
                          <a:pt x="42175" y="26046"/>
                          <a:pt x="45188" y="39689"/>
                          <a:pt x="47196" y="45581"/>
                        </a:cubicBezTo>
                        <a:cubicBezTo>
                          <a:pt x="49205" y="51472"/>
                          <a:pt x="50794" y="55503"/>
                          <a:pt x="51966" y="58139"/>
                        </a:cubicBezTo>
                        <a:cubicBezTo>
                          <a:pt x="53138" y="60775"/>
                          <a:pt x="52803" y="63100"/>
                          <a:pt x="54225" y="61860"/>
                        </a:cubicBezTo>
                        <a:cubicBezTo>
                          <a:pt x="55648" y="60620"/>
                          <a:pt x="58661" y="49457"/>
                          <a:pt x="60502" y="50232"/>
                        </a:cubicBezTo>
                        <a:cubicBezTo>
                          <a:pt x="62343" y="51007"/>
                          <a:pt x="64351" y="62790"/>
                          <a:pt x="65523" y="66976"/>
                        </a:cubicBezTo>
                        <a:cubicBezTo>
                          <a:pt x="66694" y="71162"/>
                          <a:pt x="66108" y="73798"/>
                          <a:pt x="67531" y="75813"/>
                        </a:cubicBezTo>
                        <a:cubicBezTo>
                          <a:pt x="68953" y="77829"/>
                          <a:pt x="72301" y="81550"/>
                          <a:pt x="74309" y="79069"/>
                        </a:cubicBezTo>
                        <a:cubicBezTo>
                          <a:pt x="76317" y="76589"/>
                          <a:pt x="77656" y="66356"/>
                          <a:pt x="79330" y="60930"/>
                        </a:cubicBezTo>
                        <a:cubicBezTo>
                          <a:pt x="81004" y="55503"/>
                          <a:pt x="83179" y="49922"/>
                          <a:pt x="84602" y="46046"/>
                        </a:cubicBezTo>
                        <a:cubicBezTo>
                          <a:pt x="86025" y="42170"/>
                          <a:pt x="86443" y="37364"/>
                          <a:pt x="88117" y="37209"/>
                        </a:cubicBezTo>
                        <a:cubicBezTo>
                          <a:pt x="89790" y="37054"/>
                          <a:pt x="92719" y="42325"/>
                          <a:pt x="94895" y="45116"/>
                        </a:cubicBezTo>
                        <a:cubicBezTo>
                          <a:pt x="97071" y="47906"/>
                          <a:pt x="99748" y="50232"/>
                          <a:pt x="101422" y="54418"/>
                        </a:cubicBezTo>
                        <a:cubicBezTo>
                          <a:pt x="103096" y="58604"/>
                          <a:pt x="104100" y="65426"/>
                          <a:pt x="105188" y="70232"/>
                        </a:cubicBezTo>
                        <a:cubicBezTo>
                          <a:pt x="106276" y="75038"/>
                          <a:pt x="106694" y="79224"/>
                          <a:pt x="107949" y="83255"/>
                        </a:cubicBezTo>
                        <a:cubicBezTo>
                          <a:pt x="109205" y="87286"/>
                          <a:pt x="111297" y="91472"/>
                          <a:pt x="112719" y="94883"/>
                        </a:cubicBezTo>
                        <a:cubicBezTo>
                          <a:pt x="114142" y="98294"/>
                          <a:pt x="115564" y="99534"/>
                          <a:pt x="116736" y="103720"/>
                        </a:cubicBezTo>
                        <a:cubicBezTo>
                          <a:pt x="117907" y="107906"/>
                          <a:pt x="119497" y="117364"/>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385" name="Google Shape;2385;p182"/>
                  <p:cNvSpPr/>
                  <p:nvPr/>
                </p:nvSpPr>
                <p:spPr>
                  <a:xfrm>
                    <a:off x="3429000" y="4319587"/>
                    <a:ext cx="809700" cy="846000"/>
                  </a:xfrm>
                  <a:custGeom>
                    <a:rect b="b" l="l" r="r" t="t"/>
                    <a:pathLst>
                      <a:path extrusionOk="0" h="120000" w="120000">
                        <a:moveTo>
                          <a:pt x="0" y="57410"/>
                        </a:moveTo>
                        <a:cubicBezTo>
                          <a:pt x="1176" y="62138"/>
                          <a:pt x="2352" y="67091"/>
                          <a:pt x="5647" y="71594"/>
                        </a:cubicBezTo>
                        <a:cubicBezTo>
                          <a:pt x="8941" y="76097"/>
                          <a:pt x="15529" y="79924"/>
                          <a:pt x="19764" y="84427"/>
                        </a:cubicBezTo>
                        <a:cubicBezTo>
                          <a:pt x="24000" y="88930"/>
                          <a:pt x="26588" y="92757"/>
                          <a:pt x="30352" y="98611"/>
                        </a:cubicBezTo>
                        <a:cubicBezTo>
                          <a:pt x="34117" y="104465"/>
                          <a:pt x="39058" y="120000"/>
                          <a:pt x="42352" y="119549"/>
                        </a:cubicBezTo>
                        <a:cubicBezTo>
                          <a:pt x="45647" y="119099"/>
                          <a:pt x="47764" y="103339"/>
                          <a:pt x="50823" y="95909"/>
                        </a:cubicBezTo>
                        <a:cubicBezTo>
                          <a:pt x="53882" y="88480"/>
                          <a:pt x="58823" y="79924"/>
                          <a:pt x="60705" y="74971"/>
                        </a:cubicBezTo>
                        <a:cubicBezTo>
                          <a:pt x="62588" y="70018"/>
                          <a:pt x="59294" y="70018"/>
                          <a:pt x="62823" y="66866"/>
                        </a:cubicBezTo>
                        <a:cubicBezTo>
                          <a:pt x="66352" y="63714"/>
                          <a:pt x="75764" y="56960"/>
                          <a:pt x="81882" y="56060"/>
                        </a:cubicBezTo>
                        <a:cubicBezTo>
                          <a:pt x="88000" y="55159"/>
                          <a:pt x="96000" y="64165"/>
                          <a:pt x="100235" y="61463"/>
                        </a:cubicBezTo>
                        <a:cubicBezTo>
                          <a:pt x="104470" y="58761"/>
                          <a:pt x="104470" y="46829"/>
                          <a:pt x="107294" y="39174"/>
                        </a:cubicBezTo>
                        <a:cubicBezTo>
                          <a:pt x="110117" y="31519"/>
                          <a:pt x="114352" y="22063"/>
                          <a:pt x="116470" y="15534"/>
                        </a:cubicBezTo>
                        <a:cubicBezTo>
                          <a:pt x="118588" y="9005"/>
                          <a:pt x="119529" y="2476"/>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386" name="Google Shape;2386;p182"/>
                <p:cNvGrpSpPr/>
                <p:nvPr/>
              </p:nvGrpSpPr>
              <p:grpSpPr>
                <a:xfrm>
                  <a:off x="1068387" y="3281362"/>
                  <a:ext cx="85725" cy="2367000"/>
                  <a:chOff x="5033962" y="2243137"/>
                  <a:chExt cx="85725" cy="2367000"/>
                </a:xfrm>
              </p:grpSpPr>
              <p:cxnSp>
                <p:nvCxnSpPr>
                  <p:cNvPr id="2387" name="Google Shape;2387;p182"/>
                  <p:cNvCxnSpPr/>
                  <p:nvPr/>
                </p:nvCxnSpPr>
                <p:spPr>
                  <a:xfrm>
                    <a:off x="5033962" y="2243137"/>
                    <a:ext cx="0" cy="2367000"/>
                  </a:xfrm>
                  <a:prstGeom prst="straightConnector1">
                    <a:avLst/>
                  </a:prstGeom>
                  <a:noFill/>
                  <a:ln cap="flat" cmpd="sng" w="9525">
                    <a:solidFill>
                      <a:schemeClr val="dk1"/>
                    </a:solidFill>
                    <a:prstDash val="solid"/>
                    <a:miter lim="8000"/>
                    <a:headEnd len="sm" w="sm" type="none"/>
                    <a:tailEnd len="sm" w="sm" type="none"/>
                  </a:ln>
                </p:spPr>
              </p:cxnSp>
              <p:cxnSp>
                <p:nvCxnSpPr>
                  <p:cNvPr id="2388" name="Google Shape;2388;p182"/>
                  <p:cNvCxnSpPr/>
                  <p:nvPr/>
                </p:nvCxnSpPr>
                <p:spPr>
                  <a:xfrm>
                    <a:off x="5038725" y="22431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89" name="Google Shape;2389;p182"/>
                  <p:cNvCxnSpPr/>
                  <p:nvPr/>
                </p:nvCxnSpPr>
                <p:spPr>
                  <a:xfrm>
                    <a:off x="5038725" y="25384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90" name="Google Shape;2390;p182"/>
                  <p:cNvCxnSpPr/>
                  <p:nvPr/>
                </p:nvCxnSpPr>
                <p:spPr>
                  <a:xfrm>
                    <a:off x="5038725" y="28289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91" name="Google Shape;2391;p182"/>
                  <p:cNvCxnSpPr/>
                  <p:nvPr/>
                </p:nvCxnSpPr>
                <p:spPr>
                  <a:xfrm>
                    <a:off x="5038725" y="31242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92" name="Google Shape;2392;p182"/>
                  <p:cNvCxnSpPr/>
                  <p:nvPr/>
                </p:nvCxnSpPr>
                <p:spPr>
                  <a:xfrm>
                    <a:off x="5038725" y="34242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93" name="Google Shape;2393;p182"/>
                  <p:cNvCxnSpPr/>
                  <p:nvPr/>
                </p:nvCxnSpPr>
                <p:spPr>
                  <a:xfrm>
                    <a:off x="5043487" y="37195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94" name="Google Shape;2394;p182"/>
                  <p:cNvCxnSpPr/>
                  <p:nvPr/>
                </p:nvCxnSpPr>
                <p:spPr>
                  <a:xfrm>
                    <a:off x="5038725" y="40100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395" name="Google Shape;2395;p182"/>
                  <p:cNvCxnSpPr/>
                  <p:nvPr/>
                </p:nvCxnSpPr>
                <p:spPr>
                  <a:xfrm>
                    <a:off x="5033962" y="4305300"/>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396" name="Google Shape;2396;p182"/>
              <p:cNvSpPr txBox="1"/>
              <p:nvPr/>
            </p:nvSpPr>
            <p:spPr>
              <a:xfrm>
                <a:off x="1049337" y="5640387"/>
                <a:ext cx="3657600" cy="4398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73                          74                                 75</a:t>
                </a:r>
                <a:endParaRPr b="0" i="0" sz="2800" u="none" cap="none" strike="noStrike">
                  <a:solidFill>
                    <a:srgbClr val="000000"/>
                  </a:solidFill>
                  <a:latin typeface="Arial"/>
                  <a:ea typeface="Arial"/>
                  <a:cs typeface="Arial"/>
                  <a:sym typeface="Arial"/>
                </a:endParaRPr>
              </a:p>
            </p:txBody>
          </p:sp>
        </p:grpSp>
        <p:sp>
          <p:nvSpPr>
            <p:cNvPr id="2397" name="Google Shape;2397;p182"/>
            <p:cNvSpPr txBox="1"/>
            <p:nvPr/>
          </p:nvSpPr>
          <p:spPr>
            <a:xfrm>
              <a:off x="457200" y="2057400"/>
              <a:ext cx="29655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Short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1973 - 2 years on</a:t>
              </a:r>
              <a:endParaRPr b="0" i="0" sz="2800" u="none" cap="none" strike="noStrike">
                <a:solidFill>
                  <a:srgbClr val="000000"/>
                </a:solidFill>
                <a:latin typeface="Arial"/>
                <a:ea typeface="Arial"/>
                <a:cs typeface="Arial"/>
                <a:sym typeface="Arial"/>
              </a:endParaRPr>
            </a:p>
          </p:txBody>
        </p:sp>
      </p:grpSp>
      <p:grpSp>
        <p:nvGrpSpPr>
          <p:cNvPr id="2398" name="Google Shape;2398;p182"/>
          <p:cNvGrpSpPr/>
          <p:nvPr/>
        </p:nvGrpSpPr>
        <p:grpSpPr>
          <a:xfrm>
            <a:off x="12729152" y="3296322"/>
            <a:ext cx="8229600" cy="8737600"/>
            <a:chOff x="4800600" y="2032000"/>
            <a:chExt cx="4114800" cy="4368800"/>
          </a:xfrm>
        </p:grpSpPr>
        <p:grpSp>
          <p:nvGrpSpPr>
            <p:cNvPr id="2399" name="Google Shape;2399;p182"/>
            <p:cNvGrpSpPr/>
            <p:nvPr/>
          </p:nvGrpSpPr>
          <p:grpSpPr>
            <a:xfrm>
              <a:off x="4800600" y="2032000"/>
              <a:ext cx="4110050" cy="4248200"/>
              <a:chOff x="4800600" y="2032000"/>
              <a:chExt cx="4110050" cy="4248200"/>
            </a:xfrm>
          </p:grpSpPr>
          <p:grpSp>
            <p:nvGrpSpPr>
              <p:cNvPr id="2400" name="Google Shape;2400;p182"/>
              <p:cNvGrpSpPr/>
              <p:nvPr/>
            </p:nvGrpSpPr>
            <p:grpSpPr>
              <a:xfrm>
                <a:off x="4800600" y="3048000"/>
                <a:ext cx="4110050" cy="3232200"/>
                <a:chOff x="4800600" y="3048000"/>
                <a:chExt cx="4110050" cy="3232200"/>
              </a:xfrm>
            </p:grpSpPr>
            <p:sp>
              <p:nvSpPr>
                <p:cNvPr id="2401" name="Google Shape;2401;p182"/>
                <p:cNvSpPr txBox="1"/>
                <p:nvPr/>
              </p:nvSpPr>
              <p:spPr>
                <a:xfrm>
                  <a:off x="4800600" y="3048000"/>
                  <a:ext cx="762000" cy="3232200"/>
                </a:xfrm>
                <a:prstGeom prst="rect">
                  <a:avLst/>
                </a:prstGeom>
                <a:noFill/>
                <a:ln>
                  <a:noFill/>
                </a:ln>
              </p:spPr>
              <p:txBody>
                <a:bodyPr anchorCtr="0" anchor="t" bIns="91400" lIns="182850" spcFirstLastPara="1" rIns="182850" wrap="square" tIns="91400">
                  <a:noAutofit/>
                </a:bodyPr>
                <a:lstStyle/>
                <a:p>
                  <a:pPr indent="0" lvl="0" marL="0" marR="0" rtl="0" algn="r">
                    <a:lnSpc>
                      <a:spcPct val="8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260,000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240,000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220,000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200,000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180,000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160,000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140,000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120,000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402" name="Google Shape;2402;p182"/>
                <p:cNvGrpSpPr/>
                <p:nvPr/>
              </p:nvGrpSpPr>
              <p:grpSpPr>
                <a:xfrm>
                  <a:off x="5534025" y="3133725"/>
                  <a:ext cx="3211500" cy="2562262"/>
                  <a:chOff x="5534025" y="3133725"/>
                  <a:chExt cx="3211500" cy="2562262"/>
                </a:xfrm>
              </p:grpSpPr>
              <p:grpSp>
                <p:nvGrpSpPr>
                  <p:cNvPr id="2403" name="Google Shape;2403;p182"/>
                  <p:cNvGrpSpPr/>
                  <p:nvPr/>
                </p:nvGrpSpPr>
                <p:grpSpPr>
                  <a:xfrm>
                    <a:off x="5534025" y="3138487"/>
                    <a:ext cx="3211500" cy="2547900"/>
                    <a:chOff x="5534025" y="3138487"/>
                    <a:chExt cx="3211500" cy="2547900"/>
                  </a:xfrm>
                </p:grpSpPr>
                <p:sp>
                  <p:nvSpPr>
                    <p:cNvPr id="2404" name="Google Shape;2404;p182"/>
                    <p:cNvSpPr txBox="1"/>
                    <p:nvPr/>
                  </p:nvSpPr>
                  <p:spPr>
                    <a:xfrm>
                      <a:off x="5534025" y="3138487"/>
                      <a:ext cx="3211500" cy="2547900"/>
                    </a:xfrm>
                    <a:prstGeom prst="rect">
                      <a:avLst/>
                    </a:prstGeom>
                    <a:solidFill>
                      <a:srgbClr val="99CC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05" name="Google Shape;2405;p182"/>
                    <p:cNvSpPr txBox="1"/>
                    <p:nvPr/>
                  </p:nvSpPr>
                  <p:spPr>
                    <a:xfrm>
                      <a:off x="5534025" y="5195887"/>
                      <a:ext cx="642900" cy="4905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06" name="Google Shape;2406;p182"/>
                    <p:cNvSpPr/>
                    <p:nvPr/>
                  </p:nvSpPr>
                  <p:spPr>
                    <a:xfrm>
                      <a:off x="5553075" y="4857750"/>
                      <a:ext cx="1590600" cy="705000"/>
                    </a:xfrm>
                    <a:custGeom>
                      <a:rect b="b" l="l" r="r" t="t"/>
                      <a:pathLst>
                        <a:path extrusionOk="0" h="120000" w="120000">
                          <a:moveTo>
                            <a:pt x="0" y="59189"/>
                          </a:moveTo>
                          <a:cubicBezTo>
                            <a:pt x="119" y="60540"/>
                            <a:pt x="479" y="65135"/>
                            <a:pt x="1077" y="67297"/>
                          </a:cubicBezTo>
                          <a:cubicBezTo>
                            <a:pt x="1676" y="69459"/>
                            <a:pt x="2874" y="70810"/>
                            <a:pt x="3592" y="72162"/>
                          </a:cubicBezTo>
                          <a:cubicBezTo>
                            <a:pt x="4311" y="73513"/>
                            <a:pt x="5029" y="76486"/>
                            <a:pt x="5748" y="76216"/>
                          </a:cubicBezTo>
                          <a:cubicBezTo>
                            <a:pt x="6467" y="75945"/>
                            <a:pt x="7065" y="70810"/>
                            <a:pt x="7904" y="69729"/>
                          </a:cubicBezTo>
                          <a:cubicBezTo>
                            <a:pt x="8742" y="68648"/>
                            <a:pt x="10059" y="67297"/>
                            <a:pt x="11137" y="69729"/>
                          </a:cubicBezTo>
                          <a:cubicBezTo>
                            <a:pt x="12215" y="72162"/>
                            <a:pt x="13652" y="83513"/>
                            <a:pt x="14730" y="85135"/>
                          </a:cubicBezTo>
                          <a:cubicBezTo>
                            <a:pt x="15808" y="86756"/>
                            <a:pt x="17125" y="78648"/>
                            <a:pt x="17964" y="80270"/>
                          </a:cubicBezTo>
                          <a:cubicBezTo>
                            <a:pt x="18802" y="81891"/>
                            <a:pt x="18682" y="95675"/>
                            <a:pt x="19760" y="94864"/>
                          </a:cubicBezTo>
                          <a:cubicBezTo>
                            <a:pt x="20838" y="94054"/>
                            <a:pt x="23473" y="77837"/>
                            <a:pt x="24790" y="75405"/>
                          </a:cubicBezTo>
                          <a:cubicBezTo>
                            <a:pt x="26107" y="72972"/>
                            <a:pt x="26586" y="75135"/>
                            <a:pt x="28023" y="79459"/>
                          </a:cubicBezTo>
                          <a:cubicBezTo>
                            <a:pt x="29461" y="83783"/>
                            <a:pt x="32095" y="95675"/>
                            <a:pt x="33772" y="102162"/>
                          </a:cubicBezTo>
                          <a:cubicBezTo>
                            <a:pt x="35449" y="108648"/>
                            <a:pt x="37365" y="118378"/>
                            <a:pt x="38443" y="119189"/>
                          </a:cubicBezTo>
                          <a:cubicBezTo>
                            <a:pt x="39520" y="120000"/>
                            <a:pt x="39640" y="108918"/>
                            <a:pt x="40598" y="107027"/>
                          </a:cubicBezTo>
                          <a:cubicBezTo>
                            <a:pt x="41556" y="105135"/>
                            <a:pt x="43233" y="110000"/>
                            <a:pt x="44191" y="107027"/>
                          </a:cubicBezTo>
                          <a:cubicBezTo>
                            <a:pt x="45149" y="104054"/>
                            <a:pt x="45508" y="92702"/>
                            <a:pt x="46706" y="89189"/>
                          </a:cubicBezTo>
                          <a:cubicBezTo>
                            <a:pt x="47904" y="85675"/>
                            <a:pt x="50299" y="88108"/>
                            <a:pt x="51736" y="85945"/>
                          </a:cubicBezTo>
                          <a:cubicBezTo>
                            <a:pt x="53173" y="83783"/>
                            <a:pt x="53892" y="76486"/>
                            <a:pt x="55329" y="75405"/>
                          </a:cubicBezTo>
                          <a:cubicBezTo>
                            <a:pt x="56766" y="74324"/>
                            <a:pt x="58443" y="81621"/>
                            <a:pt x="60359" y="78648"/>
                          </a:cubicBezTo>
                          <a:cubicBezTo>
                            <a:pt x="62275" y="75675"/>
                            <a:pt x="64910" y="61891"/>
                            <a:pt x="66826" y="56756"/>
                          </a:cubicBezTo>
                          <a:cubicBezTo>
                            <a:pt x="68742" y="51621"/>
                            <a:pt x="69221" y="50540"/>
                            <a:pt x="71497" y="47837"/>
                          </a:cubicBezTo>
                          <a:cubicBezTo>
                            <a:pt x="73772" y="45135"/>
                            <a:pt x="78682" y="42702"/>
                            <a:pt x="80479" y="39729"/>
                          </a:cubicBezTo>
                          <a:cubicBezTo>
                            <a:pt x="82275" y="36756"/>
                            <a:pt x="81317" y="29189"/>
                            <a:pt x="82634" y="29189"/>
                          </a:cubicBezTo>
                          <a:cubicBezTo>
                            <a:pt x="83952" y="29189"/>
                            <a:pt x="86826" y="38918"/>
                            <a:pt x="88383" y="38918"/>
                          </a:cubicBezTo>
                          <a:cubicBezTo>
                            <a:pt x="89940" y="38918"/>
                            <a:pt x="91017" y="29729"/>
                            <a:pt x="92335" y="28378"/>
                          </a:cubicBezTo>
                          <a:cubicBezTo>
                            <a:pt x="93652" y="27027"/>
                            <a:pt x="95089" y="30810"/>
                            <a:pt x="96646" y="30000"/>
                          </a:cubicBezTo>
                          <a:cubicBezTo>
                            <a:pt x="98203" y="29189"/>
                            <a:pt x="100718" y="24864"/>
                            <a:pt x="102035" y="22702"/>
                          </a:cubicBezTo>
                          <a:cubicBezTo>
                            <a:pt x="103353" y="20540"/>
                            <a:pt x="103832" y="16486"/>
                            <a:pt x="104550" y="16216"/>
                          </a:cubicBezTo>
                          <a:cubicBezTo>
                            <a:pt x="105269" y="15945"/>
                            <a:pt x="105508" y="21621"/>
                            <a:pt x="106706" y="21081"/>
                          </a:cubicBezTo>
                          <a:cubicBezTo>
                            <a:pt x="107904" y="20540"/>
                            <a:pt x="110179" y="16216"/>
                            <a:pt x="111736" y="12972"/>
                          </a:cubicBezTo>
                          <a:cubicBezTo>
                            <a:pt x="113293" y="9729"/>
                            <a:pt x="114730" y="1621"/>
                            <a:pt x="116047" y="810"/>
                          </a:cubicBezTo>
                          <a:cubicBezTo>
                            <a:pt x="117365" y="0"/>
                            <a:pt x="119161" y="6756"/>
                            <a:pt x="120000" y="8108"/>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07" name="Google Shape;2407;p182"/>
                    <p:cNvSpPr/>
                    <p:nvPr/>
                  </p:nvSpPr>
                  <p:spPr>
                    <a:xfrm>
                      <a:off x="7138987" y="4252912"/>
                      <a:ext cx="579300" cy="676200"/>
                    </a:xfrm>
                    <a:custGeom>
                      <a:rect b="b" l="l" r="r" t="t"/>
                      <a:pathLst>
                        <a:path extrusionOk="0" h="120000" w="120000">
                          <a:moveTo>
                            <a:pt x="0" y="119999"/>
                          </a:moveTo>
                          <a:cubicBezTo>
                            <a:pt x="2630" y="114929"/>
                            <a:pt x="11835" y="95211"/>
                            <a:pt x="15780" y="90422"/>
                          </a:cubicBezTo>
                          <a:cubicBezTo>
                            <a:pt x="19726" y="85633"/>
                            <a:pt x="21041" y="94929"/>
                            <a:pt x="24657" y="90422"/>
                          </a:cubicBezTo>
                          <a:cubicBezTo>
                            <a:pt x="28273" y="85915"/>
                            <a:pt x="35178" y="66478"/>
                            <a:pt x="38465" y="63380"/>
                          </a:cubicBezTo>
                          <a:cubicBezTo>
                            <a:pt x="41753" y="60281"/>
                            <a:pt x="41424" y="71549"/>
                            <a:pt x="43397" y="71830"/>
                          </a:cubicBezTo>
                          <a:cubicBezTo>
                            <a:pt x="45369" y="72112"/>
                            <a:pt x="48328" y="69014"/>
                            <a:pt x="51287" y="65915"/>
                          </a:cubicBezTo>
                          <a:cubicBezTo>
                            <a:pt x="54246" y="62816"/>
                            <a:pt x="58520" y="56901"/>
                            <a:pt x="62136" y="53239"/>
                          </a:cubicBezTo>
                          <a:cubicBezTo>
                            <a:pt x="65753" y="49577"/>
                            <a:pt x="68712" y="46197"/>
                            <a:pt x="72000" y="44788"/>
                          </a:cubicBezTo>
                          <a:cubicBezTo>
                            <a:pt x="75287" y="43380"/>
                            <a:pt x="79561" y="43661"/>
                            <a:pt x="82849" y="43943"/>
                          </a:cubicBezTo>
                          <a:cubicBezTo>
                            <a:pt x="86136" y="44225"/>
                            <a:pt x="88438" y="51267"/>
                            <a:pt x="91726" y="45633"/>
                          </a:cubicBezTo>
                          <a:cubicBezTo>
                            <a:pt x="95013" y="40000"/>
                            <a:pt x="98301" y="15774"/>
                            <a:pt x="102575" y="10140"/>
                          </a:cubicBezTo>
                          <a:cubicBezTo>
                            <a:pt x="106849" y="4507"/>
                            <a:pt x="114739" y="13521"/>
                            <a:pt x="117369" y="11830"/>
                          </a:cubicBezTo>
                          <a:cubicBezTo>
                            <a:pt x="119999" y="10140"/>
                            <a:pt x="118356" y="2535"/>
                            <a:pt x="118356"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08" name="Google Shape;2408;p182"/>
                    <p:cNvSpPr/>
                    <p:nvPr/>
                  </p:nvSpPr>
                  <p:spPr>
                    <a:xfrm>
                      <a:off x="7710487" y="3262312"/>
                      <a:ext cx="981000" cy="1014300"/>
                    </a:xfrm>
                    <a:custGeom>
                      <a:rect b="b" l="l" r="r" t="t"/>
                      <a:pathLst>
                        <a:path extrusionOk="0" h="120000" w="120000">
                          <a:moveTo>
                            <a:pt x="0" y="120000"/>
                          </a:moveTo>
                          <a:cubicBezTo>
                            <a:pt x="970" y="114741"/>
                            <a:pt x="3495" y="89201"/>
                            <a:pt x="5242" y="87887"/>
                          </a:cubicBezTo>
                          <a:cubicBezTo>
                            <a:pt x="6990" y="86572"/>
                            <a:pt x="7961" y="113051"/>
                            <a:pt x="10485" y="112112"/>
                          </a:cubicBezTo>
                          <a:cubicBezTo>
                            <a:pt x="13009" y="111173"/>
                            <a:pt x="17669" y="88450"/>
                            <a:pt x="20388" y="81690"/>
                          </a:cubicBezTo>
                          <a:cubicBezTo>
                            <a:pt x="23106" y="74929"/>
                            <a:pt x="24854" y="76431"/>
                            <a:pt x="27378" y="70985"/>
                          </a:cubicBezTo>
                          <a:cubicBezTo>
                            <a:pt x="29902" y="65539"/>
                            <a:pt x="33009" y="50140"/>
                            <a:pt x="35533" y="49014"/>
                          </a:cubicBezTo>
                          <a:cubicBezTo>
                            <a:pt x="38058" y="47887"/>
                            <a:pt x="40194" y="65539"/>
                            <a:pt x="42524" y="64225"/>
                          </a:cubicBezTo>
                          <a:cubicBezTo>
                            <a:pt x="44854" y="62910"/>
                            <a:pt x="46407" y="44507"/>
                            <a:pt x="48932" y="40563"/>
                          </a:cubicBezTo>
                          <a:cubicBezTo>
                            <a:pt x="51456" y="36619"/>
                            <a:pt x="56310" y="38309"/>
                            <a:pt x="58252" y="40563"/>
                          </a:cubicBezTo>
                          <a:cubicBezTo>
                            <a:pt x="60194" y="42816"/>
                            <a:pt x="59029" y="51267"/>
                            <a:pt x="60582" y="54647"/>
                          </a:cubicBezTo>
                          <a:cubicBezTo>
                            <a:pt x="62135" y="58028"/>
                            <a:pt x="66213" y="58403"/>
                            <a:pt x="67572" y="60845"/>
                          </a:cubicBezTo>
                          <a:cubicBezTo>
                            <a:pt x="68932" y="63286"/>
                            <a:pt x="67961" y="71361"/>
                            <a:pt x="69320" y="69859"/>
                          </a:cubicBezTo>
                          <a:cubicBezTo>
                            <a:pt x="70679" y="68356"/>
                            <a:pt x="73592" y="53145"/>
                            <a:pt x="75728" y="51830"/>
                          </a:cubicBezTo>
                          <a:cubicBezTo>
                            <a:pt x="77864" y="50516"/>
                            <a:pt x="80776" y="57089"/>
                            <a:pt x="82718" y="61971"/>
                          </a:cubicBezTo>
                          <a:cubicBezTo>
                            <a:pt x="84660" y="66854"/>
                            <a:pt x="86601" y="81690"/>
                            <a:pt x="87961" y="81690"/>
                          </a:cubicBezTo>
                          <a:cubicBezTo>
                            <a:pt x="89320" y="81690"/>
                            <a:pt x="89514" y="65539"/>
                            <a:pt x="90873" y="62535"/>
                          </a:cubicBezTo>
                          <a:cubicBezTo>
                            <a:pt x="92233" y="59530"/>
                            <a:pt x="94368" y="62159"/>
                            <a:pt x="95533" y="63661"/>
                          </a:cubicBezTo>
                          <a:cubicBezTo>
                            <a:pt x="96699" y="65164"/>
                            <a:pt x="96310" y="73990"/>
                            <a:pt x="97864" y="72112"/>
                          </a:cubicBezTo>
                          <a:cubicBezTo>
                            <a:pt x="99417" y="70234"/>
                            <a:pt x="103300" y="57840"/>
                            <a:pt x="104854" y="52394"/>
                          </a:cubicBezTo>
                          <a:cubicBezTo>
                            <a:pt x="106407" y="46948"/>
                            <a:pt x="106019" y="42441"/>
                            <a:pt x="107184" y="38873"/>
                          </a:cubicBezTo>
                          <a:cubicBezTo>
                            <a:pt x="108349" y="35305"/>
                            <a:pt x="110485" y="31737"/>
                            <a:pt x="111844" y="30422"/>
                          </a:cubicBezTo>
                          <a:cubicBezTo>
                            <a:pt x="113203" y="29107"/>
                            <a:pt x="114563" y="35492"/>
                            <a:pt x="115922" y="30422"/>
                          </a:cubicBezTo>
                          <a:cubicBezTo>
                            <a:pt x="117281" y="25352"/>
                            <a:pt x="119417" y="5070"/>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409" name="Google Shape;2409;p182"/>
                  <p:cNvGrpSpPr/>
                  <p:nvPr/>
                </p:nvGrpSpPr>
                <p:grpSpPr>
                  <a:xfrm>
                    <a:off x="5543550" y="3133725"/>
                    <a:ext cx="85725" cy="2562262"/>
                    <a:chOff x="4953000" y="3076575"/>
                    <a:chExt cx="85725" cy="2562262"/>
                  </a:xfrm>
                </p:grpSpPr>
                <p:cxnSp>
                  <p:nvCxnSpPr>
                    <p:cNvPr id="2410" name="Google Shape;2410;p182"/>
                    <p:cNvCxnSpPr/>
                    <p:nvPr/>
                  </p:nvCxnSpPr>
                  <p:spPr>
                    <a:xfrm>
                      <a:off x="4953000" y="3081337"/>
                      <a:ext cx="0" cy="2557500"/>
                    </a:xfrm>
                    <a:prstGeom prst="straightConnector1">
                      <a:avLst/>
                    </a:prstGeom>
                    <a:noFill/>
                    <a:ln cap="flat" cmpd="sng" w="9525">
                      <a:solidFill>
                        <a:schemeClr val="dk1"/>
                      </a:solidFill>
                      <a:prstDash val="solid"/>
                      <a:miter lim="8000"/>
                      <a:headEnd len="sm" w="sm" type="none"/>
                      <a:tailEnd len="sm" w="sm" type="none"/>
                    </a:ln>
                  </p:spPr>
                </p:cxnSp>
                <p:cxnSp>
                  <p:nvCxnSpPr>
                    <p:cNvPr id="2411" name="Google Shape;2411;p182"/>
                    <p:cNvCxnSpPr/>
                    <p:nvPr/>
                  </p:nvCxnSpPr>
                  <p:spPr>
                    <a:xfrm>
                      <a:off x="4957762" y="307657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12" name="Google Shape;2412;p182"/>
                    <p:cNvCxnSpPr/>
                    <p:nvPr/>
                  </p:nvCxnSpPr>
                  <p:spPr>
                    <a:xfrm>
                      <a:off x="4957762" y="33480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13" name="Google Shape;2413;p182"/>
                    <p:cNvCxnSpPr/>
                    <p:nvPr/>
                  </p:nvCxnSpPr>
                  <p:spPr>
                    <a:xfrm>
                      <a:off x="4962525" y="359568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14" name="Google Shape;2414;p182"/>
                    <p:cNvCxnSpPr/>
                    <p:nvPr/>
                  </p:nvCxnSpPr>
                  <p:spPr>
                    <a:xfrm>
                      <a:off x="4957762" y="38481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15" name="Google Shape;2415;p182"/>
                    <p:cNvCxnSpPr/>
                    <p:nvPr/>
                  </p:nvCxnSpPr>
                  <p:spPr>
                    <a:xfrm>
                      <a:off x="4957762" y="410527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16" name="Google Shape;2416;p182"/>
                    <p:cNvCxnSpPr/>
                    <p:nvPr/>
                  </p:nvCxnSpPr>
                  <p:spPr>
                    <a:xfrm>
                      <a:off x="4957762" y="512445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17" name="Google Shape;2417;p182"/>
                    <p:cNvCxnSpPr/>
                    <p:nvPr/>
                  </p:nvCxnSpPr>
                  <p:spPr>
                    <a:xfrm>
                      <a:off x="4957762" y="435768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18" name="Google Shape;2418;p182"/>
                    <p:cNvCxnSpPr/>
                    <p:nvPr/>
                  </p:nvCxnSpPr>
                  <p:spPr>
                    <a:xfrm>
                      <a:off x="4962525" y="461486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19" name="Google Shape;2419;p182"/>
                    <p:cNvCxnSpPr/>
                    <p:nvPr/>
                  </p:nvCxnSpPr>
                  <p:spPr>
                    <a:xfrm>
                      <a:off x="4953000" y="48720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20" name="Google Shape;2420;p182"/>
                    <p:cNvCxnSpPr/>
                    <p:nvPr/>
                  </p:nvCxnSpPr>
                  <p:spPr>
                    <a:xfrm>
                      <a:off x="4953000" y="5376862"/>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421" name="Google Shape;2421;p182"/>
                <p:cNvSpPr txBox="1"/>
                <p:nvPr/>
              </p:nvSpPr>
              <p:spPr>
                <a:xfrm>
                  <a:off x="5454650" y="5721350"/>
                  <a:ext cx="3456000" cy="365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         Jan         Jan         Jan</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73           75           77           79           81           83</a:t>
                  </a:r>
                  <a:endParaRPr b="0" i="0" sz="2800" u="none" cap="none" strike="noStrike">
                    <a:solidFill>
                      <a:srgbClr val="000000"/>
                    </a:solidFill>
                    <a:latin typeface="Arial"/>
                    <a:ea typeface="Arial"/>
                    <a:cs typeface="Arial"/>
                    <a:sym typeface="Arial"/>
                  </a:endParaRPr>
                </a:p>
              </p:txBody>
            </p:sp>
          </p:grpSp>
          <p:sp>
            <p:nvSpPr>
              <p:cNvPr id="2422" name="Google Shape;2422;p182"/>
              <p:cNvSpPr txBox="1"/>
              <p:nvPr/>
            </p:nvSpPr>
            <p:spPr>
              <a:xfrm>
                <a:off x="4851400" y="2032000"/>
                <a:ext cx="30924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Long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1973 - 10 years on</a:t>
                </a:r>
                <a:endParaRPr b="0" i="0" sz="2800" u="none" cap="none" strike="noStrike">
                  <a:solidFill>
                    <a:srgbClr val="000000"/>
                  </a:solidFill>
                  <a:latin typeface="Arial"/>
                  <a:ea typeface="Arial"/>
                  <a:cs typeface="Arial"/>
                  <a:sym typeface="Arial"/>
                </a:endParaRPr>
              </a:p>
            </p:txBody>
          </p:sp>
        </p:grpSp>
        <p:sp>
          <p:nvSpPr>
            <p:cNvPr id="2423" name="Google Shape;2423;p182"/>
            <p:cNvSpPr txBox="1"/>
            <p:nvPr/>
          </p:nvSpPr>
          <p:spPr>
            <a:xfrm>
              <a:off x="5562600" y="6172200"/>
              <a:ext cx="3352800" cy="228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(Data Source:Macquarie Bank)</a:t>
              </a:r>
              <a:endParaRPr b="0" i="0" sz="2800" u="none" cap="none" strike="noStrike">
                <a:solidFill>
                  <a:srgbClr val="000000"/>
                </a:solidFill>
                <a:latin typeface="Arial"/>
                <a:ea typeface="Arial"/>
                <a:cs typeface="Arial"/>
                <a:sym typeface="Arial"/>
              </a:endParaRPr>
            </a:p>
          </p:txBody>
        </p:sp>
      </p:gr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7" name="Shape 2427"/>
        <p:cNvGrpSpPr/>
        <p:nvPr/>
      </p:nvGrpSpPr>
      <p:grpSpPr>
        <a:xfrm>
          <a:off x="0" y="0"/>
          <a:ext cx="0" cy="0"/>
          <a:chOff x="0" y="0"/>
          <a:chExt cx="0" cy="0"/>
        </a:xfrm>
      </p:grpSpPr>
      <p:sp>
        <p:nvSpPr>
          <p:cNvPr id="2428" name="Google Shape;2428;p183"/>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429" name="Google Shape;2429;p183"/>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430" name="Google Shape;2430;p18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431" name="Google Shape;2431;p183"/>
          <p:cNvGrpSpPr/>
          <p:nvPr/>
        </p:nvGrpSpPr>
        <p:grpSpPr>
          <a:xfrm>
            <a:off x="3737553" y="3347122"/>
            <a:ext cx="8804274" cy="8598150"/>
            <a:chOff x="304800" y="2057400"/>
            <a:chExt cx="4402137" cy="4299075"/>
          </a:xfrm>
        </p:grpSpPr>
        <p:grpSp>
          <p:nvGrpSpPr>
            <p:cNvPr id="2432" name="Google Shape;2432;p183"/>
            <p:cNvGrpSpPr/>
            <p:nvPr/>
          </p:nvGrpSpPr>
          <p:grpSpPr>
            <a:xfrm>
              <a:off x="304800" y="3190875"/>
              <a:ext cx="4402137" cy="3165600"/>
              <a:chOff x="304800" y="3190875"/>
              <a:chExt cx="4402137" cy="3165600"/>
            </a:xfrm>
          </p:grpSpPr>
          <p:sp>
            <p:nvSpPr>
              <p:cNvPr id="2433" name="Google Shape;2433;p183"/>
              <p:cNvSpPr txBox="1"/>
              <p:nvPr/>
            </p:nvSpPr>
            <p:spPr>
              <a:xfrm>
                <a:off x="304800" y="3190875"/>
                <a:ext cx="762000" cy="3165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90,000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20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70,000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65,000</a:t>
                </a:r>
                <a:endParaRPr b="0" i="0" sz="2800" u="none" cap="none" strike="noStrike">
                  <a:solidFill>
                    <a:srgbClr val="000000"/>
                  </a:solidFill>
                  <a:latin typeface="Arial"/>
                  <a:ea typeface="Arial"/>
                  <a:cs typeface="Arial"/>
                  <a:sym typeface="Arial"/>
                </a:endParaRPr>
              </a:p>
              <a:p>
                <a:pPr indent="0" lvl="0" marL="0" marR="0" rtl="0" algn="r">
                  <a:lnSpc>
                    <a:spcPct val="100000"/>
                  </a:lnSpc>
                  <a:spcBef>
                    <a:spcPts val="168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434" name="Google Shape;2434;p183"/>
              <p:cNvGrpSpPr/>
              <p:nvPr/>
            </p:nvGrpSpPr>
            <p:grpSpPr>
              <a:xfrm>
                <a:off x="1066800" y="3276600"/>
                <a:ext cx="3219600" cy="2371762"/>
                <a:chOff x="1066800" y="3276600"/>
                <a:chExt cx="3219600" cy="2371762"/>
              </a:xfrm>
            </p:grpSpPr>
            <p:grpSp>
              <p:nvGrpSpPr>
                <p:cNvPr id="2435" name="Google Shape;2435;p183"/>
                <p:cNvGrpSpPr/>
                <p:nvPr/>
              </p:nvGrpSpPr>
              <p:grpSpPr>
                <a:xfrm>
                  <a:off x="1066800" y="3276600"/>
                  <a:ext cx="3219600" cy="2367000"/>
                  <a:chOff x="1071562" y="3305175"/>
                  <a:chExt cx="3219600" cy="2367000"/>
                </a:xfrm>
              </p:grpSpPr>
              <p:sp>
                <p:nvSpPr>
                  <p:cNvPr id="2436" name="Google Shape;2436;p183"/>
                  <p:cNvSpPr txBox="1"/>
                  <p:nvPr/>
                </p:nvSpPr>
                <p:spPr>
                  <a:xfrm>
                    <a:off x="1071562" y="3305175"/>
                    <a:ext cx="3219600" cy="23670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37" name="Google Shape;2437;p183"/>
                  <p:cNvSpPr/>
                  <p:nvPr/>
                </p:nvSpPr>
                <p:spPr>
                  <a:xfrm>
                    <a:off x="1143000" y="3505200"/>
                    <a:ext cx="2276400" cy="1228800"/>
                  </a:xfrm>
                  <a:custGeom>
                    <a:rect b="b" l="l" r="r" t="t"/>
                    <a:pathLst>
                      <a:path extrusionOk="0" h="120000" w="120000">
                        <a:moveTo>
                          <a:pt x="0" y="0"/>
                        </a:moveTo>
                        <a:cubicBezTo>
                          <a:pt x="1255" y="6666"/>
                          <a:pt x="2510" y="13333"/>
                          <a:pt x="3514" y="17674"/>
                        </a:cubicBezTo>
                        <a:cubicBezTo>
                          <a:pt x="4518" y="22015"/>
                          <a:pt x="4769" y="25581"/>
                          <a:pt x="6276" y="26511"/>
                        </a:cubicBezTo>
                        <a:cubicBezTo>
                          <a:pt x="7782" y="27441"/>
                          <a:pt x="10292" y="20930"/>
                          <a:pt x="12552" y="23255"/>
                        </a:cubicBezTo>
                        <a:cubicBezTo>
                          <a:pt x="14811" y="25581"/>
                          <a:pt x="17238" y="39534"/>
                          <a:pt x="19581" y="40000"/>
                        </a:cubicBezTo>
                        <a:cubicBezTo>
                          <a:pt x="21924" y="40465"/>
                          <a:pt x="24351" y="28372"/>
                          <a:pt x="26610" y="26511"/>
                        </a:cubicBezTo>
                        <a:cubicBezTo>
                          <a:pt x="28870" y="24651"/>
                          <a:pt x="31213" y="29302"/>
                          <a:pt x="33389" y="28837"/>
                        </a:cubicBezTo>
                        <a:cubicBezTo>
                          <a:pt x="35564" y="28372"/>
                          <a:pt x="37656" y="20465"/>
                          <a:pt x="39916" y="23255"/>
                        </a:cubicBezTo>
                        <a:cubicBezTo>
                          <a:pt x="42175" y="26046"/>
                          <a:pt x="45188" y="39689"/>
                          <a:pt x="47196" y="45581"/>
                        </a:cubicBezTo>
                        <a:cubicBezTo>
                          <a:pt x="49205" y="51472"/>
                          <a:pt x="50794" y="55503"/>
                          <a:pt x="51966" y="58139"/>
                        </a:cubicBezTo>
                        <a:cubicBezTo>
                          <a:pt x="53138" y="60775"/>
                          <a:pt x="52803" y="63100"/>
                          <a:pt x="54225" y="61860"/>
                        </a:cubicBezTo>
                        <a:cubicBezTo>
                          <a:pt x="55648" y="60620"/>
                          <a:pt x="58661" y="49457"/>
                          <a:pt x="60502" y="50232"/>
                        </a:cubicBezTo>
                        <a:cubicBezTo>
                          <a:pt x="62343" y="51007"/>
                          <a:pt x="64351" y="62790"/>
                          <a:pt x="65523" y="66976"/>
                        </a:cubicBezTo>
                        <a:cubicBezTo>
                          <a:pt x="66694" y="71162"/>
                          <a:pt x="66108" y="73798"/>
                          <a:pt x="67531" y="75813"/>
                        </a:cubicBezTo>
                        <a:cubicBezTo>
                          <a:pt x="68953" y="77829"/>
                          <a:pt x="72301" y="81550"/>
                          <a:pt x="74309" y="79069"/>
                        </a:cubicBezTo>
                        <a:cubicBezTo>
                          <a:pt x="76317" y="76589"/>
                          <a:pt x="77656" y="66356"/>
                          <a:pt x="79330" y="60930"/>
                        </a:cubicBezTo>
                        <a:cubicBezTo>
                          <a:pt x="81004" y="55503"/>
                          <a:pt x="83179" y="49922"/>
                          <a:pt x="84602" y="46046"/>
                        </a:cubicBezTo>
                        <a:cubicBezTo>
                          <a:pt x="86025" y="42170"/>
                          <a:pt x="86443" y="37364"/>
                          <a:pt x="88117" y="37209"/>
                        </a:cubicBezTo>
                        <a:cubicBezTo>
                          <a:pt x="89790" y="37054"/>
                          <a:pt x="92719" y="42325"/>
                          <a:pt x="94895" y="45116"/>
                        </a:cubicBezTo>
                        <a:cubicBezTo>
                          <a:pt x="97071" y="47906"/>
                          <a:pt x="99748" y="50232"/>
                          <a:pt x="101422" y="54418"/>
                        </a:cubicBezTo>
                        <a:cubicBezTo>
                          <a:pt x="103096" y="58604"/>
                          <a:pt x="104100" y="65426"/>
                          <a:pt x="105188" y="70232"/>
                        </a:cubicBezTo>
                        <a:cubicBezTo>
                          <a:pt x="106276" y="75038"/>
                          <a:pt x="106694" y="79224"/>
                          <a:pt x="107949" y="83255"/>
                        </a:cubicBezTo>
                        <a:cubicBezTo>
                          <a:pt x="109205" y="87286"/>
                          <a:pt x="111297" y="91472"/>
                          <a:pt x="112719" y="94883"/>
                        </a:cubicBezTo>
                        <a:cubicBezTo>
                          <a:pt x="114142" y="98294"/>
                          <a:pt x="115564" y="99534"/>
                          <a:pt x="116736" y="103720"/>
                        </a:cubicBezTo>
                        <a:cubicBezTo>
                          <a:pt x="117907" y="107906"/>
                          <a:pt x="119497" y="117364"/>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38" name="Google Shape;2438;p183"/>
                  <p:cNvSpPr/>
                  <p:nvPr/>
                </p:nvSpPr>
                <p:spPr>
                  <a:xfrm>
                    <a:off x="3429000" y="4319587"/>
                    <a:ext cx="809700" cy="846000"/>
                  </a:xfrm>
                  <a:custGeom>
                    <a:rect b="b" l="l" r="r" t="t"/>
                    <a:pathLst>
                      <a:path extrusionOk="0" h="120000" w="120000">
                        <a:moveTo>
                          <a:pt x="0" y="57410"/>
                        </a:moveTo>
                        <a:cubicBezTo>
                          <a:pt x="1176" y="62138"/>
                          <a:pt x="2352" y="67091"/>
                          <a:pt x="5647" y="71594"/>
                        </a:cubicBezTo>
                        <a:cubicBezTo>
                          <a:pt x="8941" y="76097"/>
                          <a:pt x="15529" y="79924"/>
                          <a:pt x="19764" y="84427"/>
                        </a:cubicBezTo>
                        <a:cubicBezTo>
                          <a:pt x="24000" y="88930"/>
                          <a:pt x="26588" y="92757"/>
                          <a:pt x="30352" y="98611"/>
                        </a:cubicBezTo>
                        <a:cubicBezTo>
                          <a:pt x="34117" y="104465"/>
                          <a:pt x="39058" y="120000"/>
                          <a:pt x="42352" y="119549"/>
                        </a:cubicBezTo>
                        <a:cubicBezTo>
                          <a:pt x="45647" y="119099"/>
                          <a:pt x="47764" y="103339"/>
                          <a:pt x="50823" y="95909"/>
                        </a:cubicBezTo>
                        <a:cubicBezTo>
                          <a:pt x="53882" y="88480"/>
                          <a:pt x="58823" y="79924"/>
                          <a:pt x="60705" y="74971"/>
                        </a:cubicBezTo>
                        <a:cubicBezTo>
                          <a:pt x="62588" y="70018"/>
                          <a:pt x="59294" y="70018"/>
                          <a:pt x="62823" y="66866"/>
                        </a:cubicBezTo>
                        <a:cubicBezTo>
                          <a:pt x="66352" y="63714"/>
                          <a:pt x="75764" y="56960"/>
                          <a:pt x="81882" y="56060"/>
                        </a:cubicBezTo>
                        <a:cubicBezTo>
                          <a:pt x="88000" y="55159"/>
                          <a:pt x="96000" y="64165"/>
                          <a:pt x="100235" y="61463"/>
                        </a:cubicBezTo>
                        <a:cubicBezTo>
                          <a:pt x="104470" y="58761"/>
                          <a:pt x="104470" y="46829"/>
                          <a:pt x="107294" y="39174"/>
                        </a:cubicBezTo>
                        <a:cubicBezTo>
                          <a:pt x="110117" y="31519"/>
                          <a:pt x="114352" y="22063"/>
                          <a:pt x="116470" y="15534"/>
                        </a:cubicBezTo>
                        <a:cubicBezTo>
                          <a:pt x="118588" y="9005"/>
                          <a:pt x="119529" y="2476"/>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439" name="Google Shape;2439;p183"/>
                <p:cNvGrpSpPr/>
                <p:nvPr/>
              </p:nvGrpSpPr>
              <p:grpSpPr>
                <a:xfrm>
                  <a:off x="1068387" y="3281362"/>
                  <a:ext cx="85725" cy="2367000"/>
                  <a:chOff x="5033962" y="2243137"/>
                  <a:chExt cx="85725" cy="2367000"/>
                </a:xfrm>
              </p:grpSpPr>
              <p:cxnSp>
                <p:nvCxnSpPr>
                  <p:cNvPr id="2440" name="Google Shape;2440;p183"/>
                  <p:cNvCxnSpPr/>
                  <p:nvPr/>
                </p:nvCxnSpPr>
                <p:spPr>
                  <a:xfrm>
                    <a:off x="5033962" y="2243137"/>
                    <a:ext cx="0" cy="2367000"/>
                  </a:xfrm>
                  <a:prstGeom prst="straightConnector1">
                    <a:avLst/>
                  </a:prstGeom>
                  <a:noFill/>
                  <a:ln cap="flat" cmpd="sng" w="9525">
                    <a:solidFill>
                      <a:schemeClr val="dk1"/>
                    </a:solidFill>
                    <a:prstDash val="solid"/>
                    <a:miter lim="8000"/>
                    <a:headEnd len="sm" w="sm" type="none"/>
                    <a:tailEnd len="sm" w="sm" type="none"/>
                  </a:ln>
                </p:spPr>
              </p:cxnSp>
              <p:cxnSp>
                <p:nvCxnSpPr>
                  <p:cNvPr id="2441" name="Google Shape;2441;p183"/>
                  <p:cNvCxnSpPr/>
                  <p:nvPr/>
                </p:nvCxnSpPr>
                <p:spPr>
                  <a:xfrm>
                    <a:off x="5038725" y="22431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42" name="Google Shape;2442;p183"/>
                  <p:cNvCxnSpPr/>
                  <p:nvPr/>
                </p:nvCxnSpPr>
                <p:spPr>
                  <a:xfrm>
                    <a:off x="5038725" y="25384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43" name="Google Shape;2443;p183"/>
                  <p:cNvCxnSpPr/>
                  <p:nvPr/>
                </p:nvCxnSpPr>
                <p:spPr>
                  <a:xfrm>
                    <a:off x="5038725" y="28289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44" name="Google Shape;2444;p183"/>
                  <p:cNvCxnSpPr/>
                  <p:nvPr/>
                </p:nvCxnSpPr>
                <p:spPr>
                  <a:xfrm>
                    <a:off x="5038725" y="31242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45" name="Google Shape;2445;p183"/>
                  <p:cNvCxnSpPr/>
                  <p:nvPr/>
                </p:nvCxnSpPr>
                <p:spPr>
                  <a:xfrm>
                    <a:off x="5038725" y="34242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46" name="Google Shape;2446;p183"/>
                  <p:cNvCxnSpPr/>
                  <p:nvPr/>
                </p:nvCxnSpPr>
                <p:spPr>
                  <a:xfrm>
                    <a:off x="5043487" y="371951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47" name="Google Shape;2447;p183"/>
                  <p:cNvCxnSpPr/>
                  <p:nvPr/>
                </p:nvCxnSpPr>
                <p:spPr>
                  <a:xfrm>
                    <a:off x="5038725" y="401002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48" name="Google Shape;2448;p183"/>
                  <p:cNvCxnSpPr/>
                  <p:nvPr/>
                </p:nvCxnSpPr>
                <p:spPr>
                  <a:xfrm>
                    <a:off x="5033962" y="4305300"/>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449" name="Google Shape;2449;p183"/>
              <p:cNvSpPr txBox="1"/>
              <p:nvPr/>
            </p:nvSpPr>
            <p:spPr>
              <a:xfrm>
                <a:off x="1049337" y="5640387"/>
                <a:ext cx="3657600" cy="4398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a:t>
                </a:r>
                <a:endParaRPr b="0" i="0" sz="28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73                          74                                 75</a:t>
                </a:r>
                <a:endParaRPr b="0" i="0" sz="2800" u="none" cap="none" strike="noStrike">
                  <a:solidFill>
                    <a:srgbClr val="000000"/>
                  </a:solidFill>
                  <a:latin typeface="Arial"/>
                  <a:ea typeface="Arial"/>
                  <a:cs typeface="Arial"/>
                  <a:sym typeface="Arial"/>
                </a:endParaRPr>
              </a:p>
            </p:txBody>
          </p:sp>
        </p:grpSp>
        <p:sp>
          <p:nvSpPr>
            <p:cNvPr id="2450" name="Google Shape;2450;p183"/>
            <p:cNvSpPr txBox="1"/>
            <p:nvPr/>
          </p:nvSpPr>
          <p:spPr>
            <a:xfrm>
              <a:off x="457200" y="2057400"/>
              <a:ext cx="29655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Short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1973 - 2 years on</a:t>
              </a:r>
              <a:endParaRPr b="0" i="0" sz="2800" u="none" cap="none" strike="noStrike">
                <a:solidFill>
                  <a:srgbClr val="000000"/>
                </a:solidFill>
                <a:latin typeface="Arial"/>
                <a:ea typeface="Arial"/>
                <a:cs typeface="Arial"/>
                <a:sym typeface="Arial"/>
              </a:endParaRPr>
            </a:p>
          </p:txBody>
        </p:sp>
      </p:grpSp>
      <p:grpSp>
        <p:nvGrpSpPr>
          <p:cNvPr id="2451" name="Google Shape;2451;p183"/>
          <p:cNvGrpSpPr/>
          <p:nvPr/>
        </p:nvGrpSpPr>
        <p:grpSpPr>
          <a:xfrm>
            <a:off x="12729152" y="3296322"/>
            <a:ext cx="8229600" cy="8737600"/>
            <a:chOff x="4800600" y="2032000"/>
            <a:chExt cx="4114800" cy="4368800"/>
          </a:xfrm>
        </p:grpSpPr>
        <p:grpSp>
          <p:nvGrpSpPr>
            <p:cNvPr id="2452" name="Google Shape;2452;p183"/>
            <p:cNvGrpSpPr/>
            <p:nvPr/>
          </p:nvGrpSpPr>
          <p:grpSpPr>
            <a:xfrm>
              <a:off x="4800600" y="2032000"/>
              <a:ext cx="4110050" cy="4248200"/>
              <a:chOff x="4800600" y="2032000"/>
              <a:chExt cx="4110050" cy="4248200"/>
            </a:xfrm>
          </p:grpSpPr>
          <p:grpSp>
            <p:nvGrpSpPr>
              <p:cNvPr id="2453" name="Google Shape;2453;p183"/>
              <p:cNvGrpSpPr/>
              <p:nvPr/>
            </p:nvGrpSpPr>
            <p:grpSpPr>
              <a:xfrm>
                <a:off x="4800600" y="3048000"/>
                <a:ext cx="4110050" cy="3232200"/>
                <a:chOff x="4800600" y="3048000"/>
                <a:chExt cx="4110050" cy="3232200"/>
              </a:xfrm>
            </p:grpSpPr>
            <p:sp>
              <p:nvSpPr>
                <p:cNvPr id="2454" name="Google Shape;2454;p183"/>
                <p:cNvSpPr txBox="1"/>
                <p:nvPr/>
              </p:nvSpPr>
              <p:spPr>
                <a:xfrm>
                  <a:off x="4800600" y="3048000"/>
                  <a:ext cx="762000" cy="3232200"/>
                </a:xfrm>
                <a:prstGeom prst="rect">
                  <a:avLst/>
                </a:prstGeom>
                <a:noFill/>
                <a:ln>
                  <a:noFill/>
                </a:ln>
              </p:spPr>
              <p:txBody>
                <a:bodyPr anchorCtr="0" anchor="t" bIns="91400" lIns="182850" spcFirstLastPara="1" rIns="182850" wrap="square" tIns="91400">
                  <a:noAutofit/>
                </a:bodyPr>
                <a:lstStyle/>
                <a:p>
                  <a:pPr indent="0" lvl="0" marL="0" marR="0" rtl="0" algn="r">
                    <a:lnSpc>
                      <a:spcPct val="8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260,000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240,000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220,000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200,000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180,000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160,000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140,000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120,000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100,000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80,000</a:t>
                  </a:r>
                  <a:endParaRPr b="0" i="0" sz="2800" u="none" cap="none" strike="noStrike">
                    <a:solidFill>
                      <a:srgbClr val="000000"/>
                    </a:solidFill>
                    <a:latin typeface="Arial"/>
                    <a:ea typeface="Arial"/>
                    <a:cs typeface="Arial"/>
                    <a:sym typeface="Arial"/>
                  </a:endParaRPr>
                </a:p>
                <a:p>
                  <a:pPr indent="0" lvl="0" marL="0" marR="0" rtl="0" algn="r">
                    <a:lnSpc>
                      <a:spcPct val="80000"/>
                    </a:lnSpc>
                    <a:spcBef>
                      <a:spcPts val="144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60,000</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t/>
                  </a:r>
                  <a:endParaRPr b="0" i="0" sz="2400" u="none" cap="none" strike="noStrike">
                    <a:solidFill>
                      <a:srgbClr val="000000"/>
                    </a:solidFill>
                    <a:latin typeface="Arial"/>
                    <a:ea typeface="Arial"/>
                    <a:cs typeface="Arial"/>
                    <a:sym typeface="Arial"/>
                  </a:endParaRPr>
                </a:p>
              </p:txBody>
            </p:sp>
            <p:grpSp>
              <p:nvGrpSpPr>
                <p:cNvPr id="2455" name="Google Shape;2455;p183"/>
                <p:cNvGrpSpPr/>
                <p:nvPr/>
              </p:nvGrpSpPr>
              <p:grpSpPr>
                <a:xfrm>
                  <a:off x="5534025" y="3133725"/>
                  <a:ext cx="3211500" cy="2562262"/>
                  <a:chOff x="5534025" y="3133725"/>
                  <a:chExt cx="3211500" cy="2562262"/>
                </a:xfrm>
              </p:grpSpPr>
              <p:grpSp>
                <p:nvGrpSpPr>
                  <p:cNvPr id="2456" name="Google Shape;2456;p183"/>
                  <p:cNvGrpSpPr/>
                  <p:nvPr/>
                </p:nvGrpSpPr>
                <p:grpSpPr>
                  <a:xfrm>
                    <a:off x="5534025" y="3138487"/>
                    <a:ext cx="3211500" cy="2547900"/>
                    <a:chOff x="5534025" y="3138487"/>
                    <a:chExt cx="3211500" cy="2547900"/>
                  </a:xfrm>
                </p:grpSpPr>
                <p:sp>
                  <p:nvSpPr>
                    <p:cNvPr id="2457" name="Google Shape;2457;p183"/>
                    <p:cNvSpPr txBox="1"/>
                    <p:nvPr/>
                  </p:nvSpPr>
                  <p:spPr>
                    <a:xfrm>
                      <a:off x="5534025" y="3138487"/>
                      <a:ext cx="3211500" cy="2547900"/>
                    </a:xfrm>
                    <a:prstGeom prst="rect">
                      <a:avLst/>
                    </a:prstGeom>
                    <a:solidFill>
                      <a:srgbClr val="99CC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58" name="Google Shape;2458;p183"/>
                    <p:cNvSpPr txBox="1"/>
                    <p:nvPr/>
                  </p:nvSpPr>
                  <p:spPr>
                    <a:xfrm>
                      <a:off x="5534025" y="5195887"/>
                      <a:ext cx="642900" cy="490500"/>
                    </a:xfrm>
                    <a:prstGeom prst="rect">
                      <a:avLst/>
                    </a:prstGeom>
                    <a:solidFill>
                      <a:srgbClr val="CCFFFF">
                        <a:alpha val="49020"/>
                      </a:srgbClr>
                    </a:solidFill>
                    <a:ln cap="flat" cmpd="sng" w="9525">
                      <a:solidFill>
                        <a:schemeClr val="dk1"/>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59" name="Google Shape;2459;p183"/>
                    <p:cNvSpPr/>
                    <p:nvPr/>
                  </p:nvSpPr>
                  <p:spPr>
                    <a:xfrm>
                      <a:off x="5553075" y="4857750"/>
                      <a:ext cx="1590600" cy="705000"/>
                    </a:xfrm>
                    <a:custGeom>
                      <a:rect b="b" l="l" r="r" t="t"/>
                      <a:pathLst>
                        <a:path extrusionOk="0" h="120000" w="120000">
                          <a:moveTo>
                            <a:pt x="0" y="59189"/>
                          </a:moveTo>
                          <a:cubicBezTo>
                            <a:pt x="119" y="60540"/>
                            <a:pt x="479" y="65135"/>
                            <a:pt x="1077" y="67297"/>
                          </a:cubicBezTo>
                          <a:cubicBezTo>
                            <a:pt x="1676" y="69459"/>
                            <a:pt x="2874" y="70810"/>
                            <a:pt x="3592" y="72162"/>
                          </a:cubicBezTo>
                          <a:cubicBezTo>
                            <a:pt x="4311" y="73513"/>
                            <a:pt x="5029" y="76486"/>
                            <a:pt x="5748" y="76216"/>
                          </a:cubicBezTo>
                          <a:cubicBezTo>
                            <a:pt x="6467" y="75945"/>
                            <a:pt x="7065" y="70810"/>
                            <a:pt x="7904" y="69729"/>
                          </a:cubicBezTo>
                          <a:cubicBezTo>
                            <a:pt x="8742" y="68648"/>
                            <a:pt x="10059" y="67297"/>
                            <a:pt x="11137" y="69729"/>
                          </a:cubicBezTo>
                          <a:cubicBezTo>
                            <a:pt x="12215" y="72162"/>
                            <a:pt x="13652" y="83513"/>
                            <a:pt x="14730" y="85135"/>
                          </a:cubicBezTo>
                          <a:cubicBezTo>
                            <a:pt x="15808" y="86756"/>
                            <a:pt x="17125" y="78648"/>
                            <a:pt x="17964" y="80270"/>
                          </a:cubicBezTo>
                          <a:cubicBezTo>
                            <a:pt x="18802" y="81891"/>
                            <a:pt x="18682" y="95675"/>
                            <a:pt x="19760" y="94864"/>
                          </a:cubicBezTo>
                          <a:cubicBezTo>
                            <a:pt x="20838" y="94054"/>
                            <a:pt x="23473" y="77837"/>
                            <a:pt x="24790" y="75405"/>
                          </a:cubicBezTo>
                          <a:cubicBezTo>
                            <a:pt x="26107" y="72972"/>
                            <a:pt x="26586" y="75135"/>
                            <a:pt x="28023" y="79459"/>
                          </a:cubicBezTo>
                          <a:cubicBezTo>
                            <a:pt x="29461" y="83783"/>
                            <a:pt x="32095" y="95675"/>
                            <a:pt x="33772" y="102162"/>
                          </a:cubicBezTo>
                          <a:cubicBezTo>
                            <a:pt x="35449" y="108648"/>
                            <a:pt x="37365" y="118378"/>
                            <a:pt x="38443" y="119189"/>
                          </a:cubicBezTo>
                          <a:cubicBezTo>
                            <a:pt x="39520" y="120000"/>
                            <a:pt x="39640" y="108918"/>
                            <a:pt x="40598" y="107027"/>
                          </a:cubicBezTo>
                          <a:cubicBezTo>
                            <a:pt x="41556" y="105135"/>
                            <a:pt x="43233" y="110000"/>
                            <a:pt x="44191" y="107027"/>
                          </a:cubicBezTo>
                          <a:cubicBezTo>
                            <a:pt x="45149" y="104054"/>
                            <a:pt x="45508" y="92702"/>
                            <a:pt x="46706" y="89189"/>
                          </a:cubicBezTo>
                          <a:cubicBezTo>
                            <a:pt x="47904" y="85675"/>
                            <a:pt x="50299" y="88108"/>
                            <a:pt x="51736" y="85945"/>
                          </a:cubicBezTo>
                          <a:cubicBezTo>
                            <a:pt x="53173" y="83783"/>
                            <a:pt x="53892" y="76486"/>
                            <a:pt x="55329" y="75405"/>
                          </a:cubicBezTo>
                          <a:cubicBezTo>
                            <a:pt x="56766" y="74324"/>
                            <a:pt x="58443" y="81621"/>
                            <a:pt x="60359" y="78648"/>
                          </a:cubicBezTo>
                          <a:cubicBezTo>
                            <a:pt x="62275" y="75675"/>
                            <a:pt x="64910" y="61891"/>
                            <a:pt x="66826" y="56756"/>
                          </a:cubicBezTo>
                          <a:cubicBezTo>
                            <a:pt x="68742" y="51621"/>
                            <a:pt x="69221" y="50540"/>
                            <a:pt x="71497" y="47837"/>
                          </a:cubicBezTo>
                          <a:cubicBezTo>
                            <a:pt x="73772" y="45135"/>
                            <a:pt x="78682" y="42702"/>
                            <a:pt x="80479" y="39729"/>
                          </a:cubicBezTo>
                          <a:cubicBezTo>
                            <a:pt x="82275" y="36756"/>
                            <a:pt x="81317" y="29189"/>
                            <a:pt x="82634" y="29189"/>
                          </a:cubicBezTo>
                          <a:cubicBezTo>
                            <a:pt x="83952" y="29189"/>
                            <a:pt x="86826" y="38918"/>
                            <a:pt x="88383" y="38918"/>
                          </a:cubicBezTo>
                          <a:cubicBezTo>
                            <a:pt x="89940" y="38918"/>
                            <a:pt x="91017" y="29729"/>
                            <a:pt x="92335" y="28378"/>
                          </a:cubicBezTo>
                          <a:cubicBezTo>
                            <a:pt x="93652" y="27027"/>
                            <a:pt x="95089" y="30810"/>
                            <a:pt x="96646" y="30000"/>
                          </a:cubicBezTo>
                          <a:cubicBezTo>
                            <a:pt x="98203" y="29189"/>
                            <a:pt x="100718" y="24864"/>
                            <a:pt x="102035" y="22702"/>
                          </a:cubicBezTo>
                          <a:cubicBezTo>
                            <a:pt x="103353" y="20540"/>
                            <a:pt x="103832" y="16486"/>
                            <a:pt x="104550" y="16216"/>
                          </a:cubicBezTo>
                          <a:cubicBezTo>
                            <a:pt x="105269" y="15945"/>
                            <a:pt x="105508" y="21621"/>
                            <a:pt x="106706" y="21081"/>
                          </a:cubicBezTo>
                          <a:cubicBezTo>
                            <a:pt x="107904" y="20540"/>
                            <a:pt x="110179" y="16216"/>
                            <a:pt x="111736" y="12972"/>
                          </a:cubicBezTo>
                          <a:cubicBezTo>
                            <a:pt x="113293" y="9729"/>
                            <a:pt x="114730" y="1621"/>
                            <a:pt x="116047" y="810"/>
                          </a:cubicBezTo>
                          <a:cubicBezTo>
                            <a:pt x="117365" y="0"/>
                            <a:pt x="119161" y="6756"/>
                            <a:pt x="120000" y="8108"/>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60" name="Google Shape;2460;p183"/>
                    <p:cNvSpPr/>
                    <p:nvPr/>
                  </p:nvSpPr>
                  <p:spPr>
                    <a:xfrm>
                      <a:off x="7138987" y="4252912"/>
                      <a:ext cx="579300" cy="676200"/>
                    </a:xfrm>
                    <a:custGeom>
                      <a:rect b="b" l="l" r="r" t="t"/>
                      <a:pathLst>
                        <a:path extrusionOk="0" h="120000" w="120000">
                          <a:moveTo>
                            <a:pt x="0" y="119999"/>
                          </a:moveTo>
                          <a:cubicBezTo>
                            <a:pt x="2630" y="114929"/>
                            <a:pt x="11835" y="95211"/>
                            <a:pt x="15780" y="90422"/>
                          </a:cubicBezTo>
                          <a:cubicBezTo>
                            <a:pt x="19726" y="85633"/>
                            <a:pt x="21041" y="94929"/>
                            <a:pt x="24657" y="90422"/>
                          </a:cubicBezTo>
                          <a:cubicBezTo>
                            <a:pt x="28273" y="85915"/>
                            <a:pt x="35178" y="66478"/>
                            <a:pt x="38465" y="63380"/>
                          </a:cubicBezTo>
                          <a:cubicBezTo>
                            <a:pt x="41753" y="60281"/>
                            <a:pt x="41424" y="71549"/>
                            <a:pt x="43397" y="71830"/>
                          </a:cubicBezTo>
                          <a:cubicBezTo>
                            <a:pt x="45369" y="72112"/>
                            <a:pt x="48328" y="69014"/>
                            <a:pt x="51287" y="65915"/>
                          </a:cubicBezTo>
                          <a:cubicBezTo>
                            <a:pt x="54246" y="62816"/>
                            <a:pt x="58520" y="56901"/>
                            <a:pt x="62136" y="53239"/>
                          </a:cubicBezTo>
                          <a:cubicBezTo>
                            <a:pt x="65753" y="49577"/>
                            <a:pt x="68712" y="46197"/>
                            <a:pt x="72000" y="44788"/>
                          </a:cubicBezTo>
                          <a:cubicBezTo>
                            <a:pt x="75287" y="43380"/>
                            <a:pt x="79561" y="43661"/>
                            <a:pt x="82849" y="43943"/>
                          </a:cubicBezTo>
                          <a:cubicBezTo>
                            <a:pt x="86136" y="44225"/>
                            <a:pt x="88438" y="51267"/>
                            <a:pt x="91726" y="45633"/>
                          </a:cubicBezTo>
                          <a:cubicBezTo>
                            <a:pt x="95013" y="40000"/>
                            <a:pt x="98301" y="15774"/>
                            <a:pt x="102575" y="10140"/>
                          </a:cubicBezTo>
                          <a:cubicBezTo>
                            <a:pt x="106849" y="4507"/>
                            <a:pt x="114739" y="13521"/>
                            <a:pt x="117369" y="11830"/>
                          </a:cubicBezTo>
                          <a:cubicBezTo>
                            <a:pt x="119999" y="10140"/>
                            <a:pt x="118356" y="2535"/>
                            <a:pt x="118356"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sp>
                  <p:nvSpPr>
                    <p:cNvPr id="2461" name="Google Shape;2461;p183"/>
                    <p:cNvSpPr/>
                    <p:nvPr/>
                  </p:nvSpPr>
                  <p:spPr>
                    <a:xfrm>
                      <a:off x="7710487" y="3262312"/>
                      <a:ext cx="981000" cy="1014300"/>
                    </a:xfrm>
                    <a:custGeom>
                      <a:rect b="b" l="l" r="r" t="t"/>
                      <a:pathLst>
                        <a:path extrusionOk="0" h="120000" w="120000">
                          <a:moveTo>
                            <a:pt x="0" y="120000"/>
                          </a:moveTo>
                          <a:cubicBezTo>
                            <a:pt x="970" y="114741"/>
                            <a:pt x="3495" y="89201"/>
                            <a:pt x="5242" y="87887"/>
                          </a:cubicBezTo>
                          <a:cubicBezTo>
                            <a:pt x="6990" y="86572"/>
                            <a:pt x="7961" y="113051"/>
                            <a:pt x="10485" y="112112"/>
                          </a:cubicBezTo>
                          <a:cubicBezTo>
                            <a:pt x="13009" y="111173"/>
                            <a:pt x="17669" y="88450"/>
                            <a:pt x="20388" y="81690"/>
                          </a:cubicBezTo>
                          <a:cubicBezTo>
                            <a:pt x="23106" y="74929"/>
                            <a:pt x="24854" y="76431"/>
                            <a:pt x="27378" y="70985"/>
                          </a:cubicBezTo>
                          <a:cubicBezTo>
                            <a:pt x="29902" y="65539"/>
                            <a:pt x="33009" y="50140"/>
                            <a:pt x="35533" y="49014"/>
                          </a:cubicBezTo>
                          <a:cubicBezTo>
                            <a:pt x="38058" y="47887"/>
                            <a:pt x="40194" y="65539"/>
                            <a:pt x="42524" y="64225"/>
                          </a:cubicBezTo>
                          <a:cubicBezTo>
                            <a:pt x="44854" y="62910"/>
                            <a:pt x="46407" y="44507"/>
                            <a:pt x="48932" y="40563"/>
                          </a:cubicBezTo>
                          <a:cubicBezTo>
                            <a:pt x="51456" y="36619"/>
                            <a:pt x="56310" y="38309"/>
                            <a:pt x="58252" y="40563"/>
                          </a:cubicBezTo>
                          <a:cubicBezTo>
                            <a:pt x="60194" y="42816"/>
                            <a:pt x="59029" y="51267"/>
                            <a:pt x="60582" y="54647"/>
                          </a:cubicBezTo>
                          <a:cubicBezTo>
                            <a:pt x="62135" y="58028"/>
                            <a:pt x="66213" y="58403"/>
                            <a:pt x="67572" y="60845"/>
                          </a:cubicBezTo>
                          <a:cubicBezTo>
                            <a:pt x="68932" y="63286"/>
                            <a:pt x="67961" y="71361"/>
                            <a:pt x="69320" y="69859"/>
                          </a:cubicBezTo>
                          <a:cubicBezTo>
                            <a:pt x="70679" y="68356"/>
                            <a:pt x="73592" y="53145"/>
                            <a:pt x="75728" y="51830"/>
                          </a:cubicBezTo>
                          <a:cubicBezTo>
                            <a:pt x="77864" y="50516"/>
                            <a:pt x="80776" y="57089"/>
                            <a:pt x="82718" y="61971"/>
                          </a:cubicBezTo>
                          <a:cubicBezTo>
                            <a:pt x="84660" y="66854"/>
                            <a:pt x="86601" y="81690"/>
                            <a:pt x="87961" y="81690"/>
                          </a:cubicBezTo>
                          <a:cubicBezTo>
                            <a:pt x="89320" y="81690"/>
                            <a:pt x="89514" y="65539"/>
                            <a:pt x="90873" y="62535"/>
                          </a:cubicBezTo>
                          <a:cubicBezTo>
                            <a:pt x="92233" y="59530"/>
                            <a:pt x="94368" y="62159"/>
                            <a:pt x="95533" y="63661"/>
                          </a:cubicBezTo>
                          <a:cubicBezTo>
                            <a:pt x="96699" y="65164"/>
                            <a:pt x="96310" y="73990"/>
                            <a:pt x="97864" y="72112"/>
                          </a:cubicBezTo>
                          <a:cubicBezTo>
                            <a:pt x="99417" y="70234"/>
                            <a:pt x="103300" y="57840"/>
                            <a:pt x="104854" y="52394"/>
                          </a:cubicBezTo>
                          <a:cubicBezTo>
                            <a:pt x="106407" y="46948"/>
                            <a:pt x="106019" y="42441"/>
                            <a:pt x="107184" y="38873"/>
                          </a:cubicBezTo>
                          <a:cubicBezTo>
                            <a:pt x="108349" y="35305"/>
                            <a:pt x="110485" y="31737"/>
                            <a:pt x="111844" y="30422"/>
                          </a:cubicBezTo>
                          <a:cubicBezTo>
                            <a:pt x="113203" y="29107"/>
                            <a:pt x="114563" y="35492"/>
                            <a:pt x="115922" y="30422"/>
                          </a:cubicBezTo>
                          <a:cubicBezTo>
                            <a:pt x="117281" y="25352"/>
                            <a:pt x="119417" y="5070"/>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Times New Roman"/>
                        <a:ea typeface="Times New Roman"/>
                        <a:cs typeface="Times New Roman"/>
                        <a:sym typeface="Times New Roman"/>
                      </a:endParaRPr>
                    </a:p>
                  </p:txBody>
                </p:sp>
              </p:grpSp>
              <p:grpSp>
                <p:nvGrpSpPr>
                  <p:cNvPr id="2462" name="Google Shape;2462;p183"/>
                  <p:cNvGrpSpPr/>
                  <p:nvPr/>
                </p:nvGrpSpPr>
                <p:grpSpPr>
                  <a:xfrm>
                    <a:off x="5543550" y="3133725"/>
                    <a:ext cx="85725" cy="2562262"/>
                    <a:chOff x="4953000" y="3076575"/>
                    <a:chExt cx="85725" cy="2562262"/>
                  </a:xfrm>
                </p:grpSpPr>
                <p:cxnSp>
                  <p:nvCxnSpPr>
                    <p:cNvPr id="2463" name="Google Shape;2463;p183"/>
                    <p:cNvCxnSpPr/>
                    <p:nvPr/>
                  </p:nvCxnSpPr>
                  <p:spPr>
                    <a:xfrm>
                      <a:off x="4953000" y="3081337"/>
                      <a:ext cx="0" cy="2557500"/>
                    </a:xfrm>
                    <a:prstGeom prst="straightConnector1">
                      <a:avLst/>
                    </a:prstGeom>
                    <a:noFill/>
                    <a:ln cap="flat" cmpd="sng" w="9525">
                      <a:solidFill>
                        <a:schemeClr val="dk1"/>
                      </a:solidFill>
                      <a:prstDash val="solid"/>
                      <a:miter lim="8000"/>
                      <a:headEnd len="sm" w="sm" type="none"/>
                      <a:tailEnd len="sm" w="sm" type="none"/>
                    </a:ln>
                  </p:spPr>
                </p:cxnSp>
                <p:cxnSp>
                  <p:nvCxnSpPr>
                    <p:cNvPr id="2464" name="Google Shape;2464;p183"/>
                    <p:cNvCxnSpPr/>
                    <p:nvPr/>
                  </p:nvCxnSpPr>
                  <p:spPr>
                    <a:xfrm>
                      <a:off x="4957762" y="307657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65" name="Google Shape;2465;p183"/>
                    <p:cNvCxnSpPr/>
                    <p:nvPr/>
                  </p:nvCxnSpPr>
                  <p:spPr>
                    <a:xfrm>
                      <a:off x="4957762" y="33480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66" name="Google Shape;2466;p183"/>
                    <p:cNvCxnSpPr/>
                    <p:nvPr/>
                  </p:nvCxnSpPr>
                  <p:spPr>
                    <a:xfrm>
                      <a:off x="4962525" y="359568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67" name="Google Shape;2467;p183"/>
                    <p:cNvCxnSpPr/>
                    <p:nvPr/>
                  </p:nvCxnSpPr>
                  <p:spPr>
                    <a:xfrm>
                      <a:off x="4957762" y="384810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68" name="Google Shape;2468;p183"/>
                    <p:cNvCxnSpPr/>
                    <p:nvPr/>
                  </p:nvCxnSpPr>
                  <p:spPr>
                    <a:xfrm>
                      <a:off x="4957762" y="4105275"/>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69" name="Google Shape;2469;p183"/>
                    <p:cNvCxnSpPr/>
                    <p:nvPr/>
                  </p:nvCxnSpPr>
                  <p:spPr>
                    <a:xfrm>
                      <a:off x="4957762" y="5124450"/>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70" name="Google Shape;2470;p183"/>
                    <p:cNvCxnSpPr/>
                    <p:nvPr/>
                  </p:nvCxnSpPr>
                  <p:spPr>
                    <a:xfrm>
                      <a:off x="4957762" y="435768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71" name="Google Shape;2471;p183"/>
                    <p:cNvCxnSpPr/>
                    <p:nvPr/>
                  </p:nvCxnSpPr>
                  <p:spPr>
                    <a:xfrm>
                      <a:off x="4962525" y="4614862"/>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72" name="Google Shape;2472;p183"/>
                    <p:cNvCxnSpPr/>
                    <p:nvPr/>
                  </p:nvCxnSpPr>
                  <p:spPr>
                    <a:xfrm>
                      <a:off x="4953000" y="4872037"/>
                      <a:ext cx="76200" cy="0"/>
                    </a:xfrm>
                    <a:prstGeom prst="straightConnector1">
                      <a:avLst/>
                    </a:prstGeom>
                    <a:noFill/>
                    <a:ln cap="flat" cmpd="sng" w="9525">
                      <a:solidFill>
                        <a:schemeClr val="dk1"/>
                      </a:solidFill>
                      <a:prstDash val="solid"/>
                      <a:miter lim="8000"/>
                      <a:headEnd len="sm" w="sm" type="none"/>
                      <a:tailEnd len="sm" w="sm" type="none"/>
                    </a:ln>
                  </p:spPr>
                </p:cxnSp>
                <p:cxnSp>
                  <p:nvCxnSpPr>
                    <p:cNvPr id="2473" name="Google Shape;2473;p183"/>
                    <p:cNvCxnSpPr/>
                    <p:nvPr/>
                  </p:nvCxnSpPr>
                  <p:spPr>
                    <a:xfrm>
                      <a:off x="4953000" y="5376862"/>
                      <a:ext cx="76200" cy="0"/>
                    </a:xfrm>
                    <a:prstGeom prst="straightConnector1">
                      <a:avLst/>
                    </a:prstGeom>
                    <a:noFill/>
                    <a:ln cap="flat" cmpd="sng" w="9525">
                      <a:solidFill>
                        <a:schemeClr val="dk1"/>
                      </a:solidFill>
                      <a:prstDash val="solid"/>
                      <a:miter lim="8000"/>
                      <a:headEnd len="sm" w="sm" type="none"/>
                      <a:tailEnd len="sm" w="sm" type="none"/>
                    </a:ln>
                  </p:spPr>
                </p:cxnSp>
              </p:grpSp>
            </p:grpSp>
            <p:sp>
              <p:nvSpPr>
                <p:cNvPr id="2474" name="Google Shape;2474;p183"/>
                <p:cNvSpPr txBox="1"/>
                <p:nvPr/>
              </p:nvSpPr>
              <p:spPr>
                <a:xfrm>
                  <a:off x="5454650" y="5721350"/>
                  <a:ext cx="3456000" cy="365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Jan         Jan         Jan         Jan         Jan         Jan</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2400"/>
                    <a:buFont typeface="Arial"/>
                    <a:buNone/>
                  </a:pPr>
                  <a:r>
                    <a:rPr b="0" i="0" lang="en-US" sz="2400" u="none" cap="none" strike="noStrike">
                      <a:solidFill>
                        <a:srgbClr val="000000"/>
                      </a:solidFill>
                      <a:latin typeface="Arial"/>
                      <a:ea typeface="Arial"/>
                      <a:cs typeface="Arial"/>
                      <a:sym typeface="Arial"/>
                    </a:rPr>
                    <a:t> 73           75           77           79           81           83</a:t>
                  </a:r>
                  <a:endParaRPr b="0" i="0" sz="2800" u="none" cap="none" strike="noStrike">
                    <a:solidFill>
                      <a:srgbClr val="000000"/>
                    </a:solidFill>
                    <a:latin typeface="Arial"/>
                    <a:ea typeface="Arial"/>
                    <a:cs typeface="Arial"/>
                    <a:sym typeface="Arial"/>
                  </a:endParaRPr>
                </a:p>
              </p:txBody>
            </p:sp>
          </p:grpSp>
          <p:sp>
            <p:nvSpPr>
              <p:cNvPr id="2475" name="Google Shape;2475;p183"/>
              <p:cNvSpPr txBox="1"/>
              <p:nvPr/>
            </p:nvSpPr>
            <p:spPr>
              <a:xfrm>
                <a:off x="4851400" y="2032000"/>
                <a:ext cx="30924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rPr b="0" i="0" lang="en-US" sz="4800" u="none" cap="none" strike="noStrike">
                    <a:solidFill>
                      <a:srgbClr val="000000"/>
                    </a:solidFill>
                    <a:latin typeface="Arial"/>
                    <a:ea typeface="Arial"/>
                    <a:cs typeface="Arial"/>
                    <a:sym typeface="Arial"/>
                  </a:rPr>
                  <a:t>Long term</a:t>
                </a:r>
                <a:endParaRPr b="0" i="0" sz="2800" u="none" cap="none" strike="noStrike">
                  <a:solidFill>
                    <a:srgbClr val="000000"/>
                  </a:solidFill>
                  <a:latin typeface="Arial"/>
                  <a:ea typeface="Arial"/>
                  <a:cs typeface="Arial"/>
                  <a:sym typeface="Arial"/>
                </a:endParaRPr>
              </a:p>
              <a:p>
                <a:pPr indent="0" lvl="0" marL="0" marR="0" rtl="0" algn="l">
                  <a:lnSpc>
                    <a:spcPct val="100000"/>
                  </a:lnSpc>
                  <a:spcBef>
                    <a:spcPts val="1800"/>
                  </a:spcBef>
                  <a:spcAft>
                    <a:spcPts val="0"/>
                  </a:spcAft>
                  <a:buClr>
                    <a:srgbClr val="000000"/>
                  </a:buClr>
                  <a:buSzPts val="3600"/>
                  <a:buFont typeface="Arial"/>
                  <a:buNone/>
                </a:pPr>
                <a:r>
                  <a:rPr b="1" i="0" lang="en-US" sz="3600" u="none" cap="none" strike="noStrike">
                    <a:solidFill>
                      <a:srgbClr val="000000"/>
                    </a:solidFill>
                    <a:latin typeface="Arial"/>
                    <a:ea typeface="Arial"/>
                    <a:cs typeface="Arial"/>
                    <a:sym typeface="Arial"/>
                  </a:rPr>
                  <a:t>January 1973 - 10 years on</a:t>
                </a:r>
                <a:endParaRPr b="0" i="0" sz="2800" u="none" cap="none" strike="noStrike">
                  <a:solidFill>
                    <a:srgbClr val="000000"/>
                  </a:solidFill>
                  <a:latin typeface="Arial"/>
                  <a:ea typeface="Arial"/>
                  <a:cs typeface="Arial"/>
                  <a:sym typeface="Arial"/>
                </a:endParaRPr>
              </a:p>
            </p:txBody>
          </p:sp>
        </p:grpSp>
        <p:sp>
          <p:nvSpPr>
            <p:cNvPr id="2476" name="Google Shape;2476;p183"/>
            <p:cNvSpPr txBox="1"/>
            <p:nvPr/>
          </p:nvSpPr>
          <p:spPr>
            <a:xfrm>
              <a:off x="5562600" y="6172200"/>
              <a:ext cx="3352800" cy="228600"/>
            </a:xfrm>
            <a:prstGeom prst="rect">
              <a:avLst/>
            </a:prstGeom>
            <a:noFill/>
            <a:ln>
              <a:noFill/>
            </a:ln>
          </p:spPr>
          <p:txBody>
            <a:bodyPr anchorCtr="0" anchor="t" bIns="91400" lIns="182850" spcFirstLastPara="1" rIns="182850" wrap="square" tIns="91400">
              <a:noAutofit/>
            </a:bodyPr>
            <a:lstStyle/>
            <a:p>
              <a:pPr indent="0" lvl="0" marL="0" marR="0" rtl="0" algn="r">
                <a:lnSpc>
                  <a:spcPct val="100000"/>
                </a:lnSpc>
                <a:spcBef>
                  <a:spcPts val="0"/>
                </a:spcBef>
                <a:spcAft>
                  <a:spcPts val="0"/>
                </a:spcAft>
                <a:buClr>
                  <a:srgbClr val="000000"/>
                </a:buClr>
                <a:buSzPts val="1800"/>
                <a:buFont typeface="Times New Roman"/>
                <a:buNone/>
              </a:pPr>
              <a:r>
                <a:rPr b="0" i="0" lang="en-US" sz="1800" u="none" cap="none" strike="noStrike">
                  <a:solidFill>
                    <a:srgbClr val="000000"/>
                  </a:solidFill>
                  <a:latin typeface="Times New Roman"/>
                  <a:ea typeface="Times New Roman"/>
                  <a:cs typeface="Times New Roman"/>
                  <a:sym typeface="Times New Roman"/>
                </a:rPr>
                <a:t>(Data Source:Macquarie Bank)</a:t>
              </a:r>
              <a:endParaRPr b="0" i="0" sz="2800" u="none" cap="none" strike="noStrike">
                <a:solidFill>
                  <a:srgbClr val="000000"/>
                </a:solidFill>
                <a:latin typeface="Arial"/>
                <a:ea typeface="Arial"/>
                <a:cs typeface="Arial"/>
                <a:sym typeface="Arial"/>
              </a:endParaRPr>
            </a:p>
          </p:txBody>
        </p:sp>
      </p:grpSp>
      <p:sp>
        <p:nvSpPr>
          <p:cNvPr id="2477" name="Google Shape;2477;p183"/>
          <p:cNvSpPr/>
          <p:nvPr/>
        </p:nvSpPr>
        <p:spPr>
          <a:xfrm>
            <a:off x="13728491" y="9382697"/>
            <a:ext cx="2235600" cy="14637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1" name="Shape 2481"/>
        <p:cNvGrpSpPr/>
        <p:nvPr/>
      </p:nvGrpSpPr>
      <p:grpSpPr>
        <a:xfrm>
          <a:off x="0" y="0"/>
          <a:ext cx="0" cy="0"/>
          <a:chOff x="0" y="0"/>
          <a:chExt cx="0" cy="0"/>
        </a:xfrm>
      </p:grpSpPr>
      <p:sp>
        <p:nvSpPr>
          <p:cNvPr id="2482" name="Google Shape;2482;p184"/>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483" name="Google Shape;2483;p184"/>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484" name="Google Shape;2484;p18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485" name="Google Shape;2485;p184"/>
          <p:cNvGrpSpPr/>
          <p:nvPr/>
        </p:nvGrpSpPr>
        <p:grpSpPr>
          <a:xfrm>
            <a:off x="3654425" y="3380513"/>
            <a:ext cx="7826376" cy="7969200"/>
            <a:chOff x="304800" y="2133600"/>
            <a:chExt cx="3913188" cy="3984600"/>
          </a:xfrm>
        </p:grpSpPr>
        <p:grpSp>
          <p:nvGrpSpPr>
            <p:cNvPr id="2486" name="Google Shape;2486;p184"/>
            <p:cNvGrpSpPr/>
            <p:nvPr/>
          </p:nvGrpSpPr>
          <p:grpSpPr>
            <a:xfrm>
              <a:off x="304800" y="2133600"/>
              <a:ext cx="3913188" cy="3984600"/>
              <a:chOff x="307975" y="2286000"/>
              <a:chExt cx="3913188" cy="3984600"/>
            </a:xfrm>
          </p:grpSpPr>
          <p:grpSp>
            <p:nvGrpSpPr>
              <p:cNvPr id="2487" name="Google Shape;2487;p184"/>
              <p:cNvGrpSpPr/>
              <p:nvPr/>
            </p:nvGrpSpPr>
            <p:grpSpPr>
              <a:xfrm>
                <a:off x="381000" y="2286000"/>
                <a:ext cx="3840163" cy="3592500"/>
                <a:chOff x="1874837" y="2057400"/>
                <a:chExt cx="3840163" cy="3592500"/>
              </a:xfrm>
            </p:grpSpPr>
            <p:sp>
              <p:nvSpPr>
                <p:cNvPr id="2488" name="Google Shape;2488;p184"/>
                <p:cNvSpPr txBox="1"/>
                <p:nvPr/>
              </p:nvSpPr>
              <p:spPr>
                <a:xfrm>
                  <a:off x="2438400" y="3124200"/>
                  <a:ext cx="3276600" cy="2525700"/>
                </a:xfrm>
                <a:prstGeom prst="rect">
                  <a:avLst/>
                </a:prstGeom>
                <a:solidFill>
                  <a:srgbClr val="CCFFFF">
                    <a:alpha val="49020"/>
                  </a:srgbClr>
                </a:solidFill>
                <a:ln cap="flat" cmpd="sng" w="9525">
                  <a:solidFill>
                    <a:srgbClr val="FFFFFF"/>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489" name="Google Shape;2489;p184"/>
                <p:cNvSpPr txBox="1"/>
                <p:nvPr/>
              </p:nvSpPr>
              <p:spPr>
                <a:xfrm>
                  <a:off x="1874837" y="2057400"/>
                  <a:ext cx="34989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FFFFFF"/>
                    </a:buClr>
                    <a:buSzPts val="4800"/>
                    <a:buFont typeface="Arial"/>
                    <a:buNone/>
                  </a:pPr>
                  <a:r>
                    <a:rPr b="0" i="0" lang="en-US" sz="4800" u="none" cap="none" strike="noStrike">
                      <a:solidFill>
                        <a:schemeClr val="accent5"/>
                      </a:solidFill>
                      <a:latin typeface="Arial"/>
                      <a:ea typeface="Arial"/>
                      <a:cs typeface="Arial"/>
                      <a:sym typeface="Arial"/>
                    </a:rPr>
                    <a:t>Short term</a:t>
                  </a:r>
                  <a:endParaRPr b="0" i="0" sz="2800" u="none" cap="none" strike="noStrike">
                    <a:solidFill>
                      <a:schemeClr val="accent5"/>
                    </a:solidFill>
                    <a:latin typeface="Arial"/>
                    <a:ea typeface="Arial"/>
                    <a:cs typeface="Arial"/>
                    <a:sym typeface="Arial"/>
                  </a:endParaRPr>
                </a:p>
                <a:p>
                  <a:pPr indent="0" lvl="0" marL="0" marR="0" rtl="0" algn="l">
                    <a:lnSpc>
                      <a:spcPct val="100000"/>
                    </a:lnSpc>
                    <a:spcBef>
                      <a:spcPts val="1800"/>
                    </a:spcBef>
                    <a:spcAft>
                      <a:spcPts val="0"/>
                    </a:spcAft>
                    <a:buClr>
                      <a:srgbClr val="FFFFFF"/>
                    </a:buClr>
                    <a:buSzPts val="3600"/>
                    <a:buFont typeface="Arial"/>
                    <a:buNone/>
                  </a:pPr>
                  <a:r>
                    <a:rPr b="1" i="0" lang="en-US" sz="3600" u="none" cap="none" strike="noStrike">
                      <a:solidFill>
                        <a:schemeClr val="accent5"/>
                      </a:solidFill>
                      <a:latin typeface="Arial"/>
                      <a:ea typeface="Arial"/>
                      <a:cs typeface="Arial"/>
                      <a:sym typeface="Arial"/>
                    </a:rPr>
                    <a:t>September 1987 - 7 months on</a:t>
                  </a:r>
                  <a:endParaRPr b="0" i="0" sz="2800" u="none" cap="none" strike="noStrike">
                    <a:solidFill>
                      <a:schemeClr val="accent5"/>
                    </a:solidFill>
                    <a:latin typeface="Arial"/>
                    <a:ea typeface="Arial"/>
                    <a:cs typeface="Arial"/>
                    <a:sym typeface="Arial"/>
                  </a:endParaRPr>
                </a:p>
              </p:txBody>
            </p:sp>
            <p:sp>
              <p:nvSpPr>
                <p:cNvPr id="2490" name="Google Shape;2490;p184"/>
                <p:cNvSpPr/>
                <p:nvPr/>
              </p:nvSpPr>
              <p:spPr>
                <a:xfrm>
                  <a:off x="2667000" y="3479800"/>
                  <a:ext cx="399900" cy="1662000"/>
                </a:xfrm>
                <a:custGeom>
                  <a:rect b="b" l="l" r="r" t="t"/>
                  <a:pathLst>
                    <a:path extrusionOk="0" h="120000" w="120000">
                      <a:moveTo>
                        <a:pt x="0" y="0"/>
                      </a:moveTo>
                      <a:cubicBezTo>
                        <a:pt x="9523" y="12148"/>
                        <a:pt x="19523" y="24297"/>
                        <a:pt x="32857" y="38166"/>
                      </a:cubicBezTo>
                      <a:cubicBezTo>
                        <a:pt x="46190" y="52034"/>
                        <a:pt x="67142" y="69570"/>
                        <a:pt x="81428" y="83209"/>
                      </a:cubicBezTo>
                      <a:cubicBezTo>
                        <a:pt x="95714" y="96848"/>
                        <a:pt x="113809" y="113925"/>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491" name="Google Shape;2491;p184"/>
                <p:cNvSpPr/>
                <p:nvPr/>
              </p:nvSpPr>
              <p:spPr>
                <a:xfrm>
                  <a:off x="3048000" y="4603750"/>
                  <a:ext cx="2000400" cy="549300"/>
                </a:xfrm>
                <a:custGeom>
                  <a:rect b="b" l="l" r="r" t="t"/>
                  <a:pathLst>
                    <a:path extrusionOk="0" h="120000" w="120000">
                      <a:moveTo>
                        <a:pt x="0" y="115491"/>
                      </a:moveTo>
                      <a:cubicBezTo>
                        <a:pt x="4095" y="116184"/>
                        <a:pt x="18190" y="120000"/>
                        <a:pt x="24571" y="118612"/>
                      </a:cubicBezTo>
                      <a:cubicBezTo>
                        <a:pt x="30952" y="117225"/>
                        <a:pt x="34380" y="110635"/>
                        <a:pt x="38285" y="107167"/>
                      </a:cubicBezTo>
                      <a:cubicBezTo>
                        <a:pt x="42190" y="103699"/>
                        <a:pt x="44095" y="100231"/>
                        <a:pt x="48285" y="97803"/>
                      </a:cubicBezTo>
                      <a:cubicBezTo>
                        <a:pt x="52476" y="95375"/>
                        <a:pt x="58190" y="95028"/>
                        <a:pt x="63428" y="92601"/>
                      </a:cubicBezTo>
                      <a:cubicBezTo>
                        <a:pt x="68666" y="90173"/>
                        <a:pt x="74952" y="84624"/>
                        <a:pt x="80000" y="82196"/>
                      </a:cubicBezTo>
                      <a:cubicBezTo>
                        <a:pt x="85047" y="79768"/>
                        <a:pt x="90571" y="78728"/>
                        <a:pt x="93714" y="76994"/>
                      </a:cubicBezTo>
                      <a:cubicBezTo>
                        <a:pt x="96857" y="75260"/>
                        <a:pt x="95809" y="82543"/>
                        <a:pt x="99142" y="72832"/>
                      </a:cubicBezTo>
                      <a:cubicBezTo>
                        <a:pt x="102476" y="63121"/>
                        <a:pt x="110000" y="31907"/>
                        <a:pt x="113428" y="19768"/>
                      </a:cubicBezTo>
                      <a:cubicBezTo>
                        <a:pt x="116857" y="7630"/>
                        <a:pt x="118666" y="4161"/>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492" name="Google Shape;2492;p184"/>
                <p:cNvSpPr/>
                <p:nvPr/>
              </p:nvSpPr>
              <p:spPr>
                <a:xfrm>
                  <a:off x="5029200" y="4394200"/>
                  <a:ext cx="523800" cy="228600"/>
                </a:xfrm>
                <a:custGeom>
                  <a:rect b="b" l="l" r="r" t="t"/>
                  <a:pathLst>
                    <a:path extrusionOk="0" h="120000" w="120000">
                      <a:moveTo>
                        <a:pt x="0" y="120000"/>
                      </a:moveTo>
                      <a:cubicBezTo>
                        <a:pt x="2909" y="110833"/>
                        <a:pt x="5818" y="102500"/>
                        <a:pt x="17454" y="90000"/>
                      </a:cubicBezTo>
                      <a:cubicBezTo>
                        <a:pt x="29090" y="77500"/>
                        <a:pt x="53818" y="60000"/>
                        <a:pt x="70909" y="45000"/>
                      </a:cubicBezTo>
                      <a:cubicBezTo>
                        <a:pt x="88000" y="30000"/>
                        <a:pt x="112727" y="6666"/>
                        <a:pt x="120000" y="0"/>
                      </a:cubicBezTo>
                      <a:lnTo>
                        <a:pt x="113454" y="7500"/>
                      </a:ln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grpSp>
          <p:sp>
            <p:nvSpPr>
              <p:cNvPr id="2493" name="Google Shape;2493;p184"/>
              <p:cNvSpPr txBox="1"/>
              <p:nvPr/>
            </p:nvSpPr>
            <p:spPr>
              <a:xfrm>
                <a:off x="307975" y="3184525"/>
                <a:ext cx="609600" cy="27987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100,000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95,000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90,000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85,000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80,000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75,000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70,000</a:t>
                </a:r>
                <a:endParaRPr b="0" i="0" sz="2800" u="none" cap="none" strike="noStrike">
                  <a:solidFill>
                    <a:schemeClr val="accent5"/>
                  </a:solidFill>
                  <a:latin typeface="Arial"/>
                  <a:ea typeface="Arial"/>
                  <a:cs typeface="Arial"/>
                  <a:sym typeface="Arial"/>
                </a:endParaRPr>
              </a:p>
            </p:txBody>
          </p:sp>
          <p:sp>
            <p:nvSpPr>
              <p:cNvPr id="2494" name="Google Shape;2494;p184"/>
              <p:cNvSpPr txBox="1"/>
              <p:nvPr/>
            </p:nvSpPr>
            <p:spPr>
              <a:xfrm>
                <a:off x="1012825" y="5905500"/>
                <a:ext cx="3200400" cy="365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Sep   Oct    Nov   Dec    Jan    Feb    Mar   Apr</a:t>
                </a:r>
                <a:endParaRPr b="0" i="0" sz="2800" u="none" cap="none" strike="noStrike">
                  <a:solidFill>
                    <a:schemeClr val="accent5"/>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 87      87      87     87      88      88      88     88</a:t>
                </a:r>
                <a:endParaRPr b="0" i="0" sz="2800" u="none" cap="none" strike="noStrike">
                  <a:solidFill>
                    <a:schemeClr val="accent5"/>
                  </a:solidFill>
                  <a:latin typeface="Arial"/>
                  <a:ea typeface="Arial"/>
                  <a:cs typeface="Arial"/>
                  <a:sym typeface="Arial"/>
                </a:endParaRPr>
              </a:p>
            </p:txBody>
          </p:sp>
        </p:grpSp>
        <p:cxnSp>
          <p:nvCxnSpPr>
            <p:cNvPr id="2495" name="Google Shape;2495;p184"/>
            <p:cNvCxnSpPr/>
            <p:nvPr/>
          </p:nvCxnSpPr>
          <p:spPr>
            <a:xfrm>
              <a:off x="931862" y="3201987"/>
              <a:ext cx="0" cy="2514600"/>
            </a:xfrm>
            <a:prstGeom prst="straightConnector1">
              <a:avLst/>
            </a:prstGeom>
            <a:noFill/>
            <a:ln cap="flat" cmpd="sng" w="9525">
              <a:solidFill>
                <a:srgbClr val="FFFFFF"/>
              </a:solidFill>
              <a:prstDash val="solid"/>
              <a:miter lim="8000"/>
              <a:headEnd len="sm" w="sm" type="none"/>
              <a:tailEnd len="sm" w="sm" type="none"/>
            </a:ln>
          </p:spPr>
        </p:cxnSp>
        <p:cxnSp>
          <p:nvCxnSpPr>
            <p:cNvPr id="2496" name="Google Shape;2496;p184"/>
            <p:cNvCxnSpPr/>
            <p:nvPr/>
          </p:nvCxnSpPr>
          <p:spPr>
            <a:xfrm>
              <a:off x="931862" y="320198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497" name="Google Shape;2497;p184"/>
            <p:cNvCxnSpPr/>
            <p:nvPr/>
          </p:nvCxnSpPr>
          <p:spPr>
            <a:xfrm>
              <a:off x="931862" y="360203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498" name="Google Shape;2498;p184"/>
            <p:cNvCxnSpPr/>
            <p:nvPr/>
          </p:nvCxnSpPr>
          <p:spPr>
            <a:xfrm>
              <a:off x="941387" y="4030662"/>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499" name="Google Shape;2499;p184"/>
            <p:cNvCxnSpPr/>
            <p:nvPr/>
          </p:nvCxnSpPr>
          <p:spPr>
            <a:xfrm>
              <a:off x="941387" y="444023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00" name="Google Shape;2500;p184"/>
            <p:cNvCxnSpPr/>
            <p:nvPr/>
          </p:nvCxnSpPr>
          <p:spPr>
            <a:xfrm>
              <a:off x="931862" y="485933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01" name="Google Shape;2501;p184"/>
            <p:cNvCxnSpPr/>
            <p:nvPr/>
          </p:nvCxnSpPr>
          <p:spPr>
            <a:xfrm>
              <a:off x="941387" y="5268912"/>
              <a:ext cx="76200" cy="0"/>
            </a:xfrm>
            <a:prstGeom prst="straightConnector1">
              <a:avLst/>
            </a:prstGeom>
            <a:noFill/>
            <a:ln cap="flat" cmpd="sng" w="9525">
              <a:solidFill>
                <a:srgbClr val="FFFFFF"/>
              </a:solidFill>
              <a:prstDash val="solid"/>
              <a:miter lim="8000"/>
              <a:headEnd len="sm" w="sm" type="none"/>
              <a:tailEnd len="sm" w="sm" type="none"/>
            </a:ln>
          </p:spPr>
        </p:cxnSp>
      </p:gr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5" name="Shape 2505"/>
        <p:cNvGrpSpPr/>
        <p:nvPr/>
      </p:nvGrpSpPr>
      <p:grpSpPr>
        <a:xfrm>
          <a:off x="0" y="0"/>
          <a:ext cx="0" cy="0"/>
          <a:chOff x="0" y="0"/>
          <a:chExt cx="0" cy="0"/>
        </a:xfrm>
      </p:grpSpPr>
      <p:grpSp>
        <p:nvGrpSpPr>
          <p:cNvPr id="2506" name="Google Shape;2506;p185"/>
          <p:cNvGrpSpPr/>
          <p:nvPr/>
        </p:nvGrpSpPr>
        <p:grpSpPr>
          <a:xfrm>
            <a:off x="3654425" y="3380513"/>
            <a:ext cx="7826376" cy="7969200"/>
            <a:chOff x="304800" y="2133600"/>
            <a:chExt cx="3913188" cy="3984600"/>
          </a:xfrm>
        </p:grpSpPr>
        <p:grpSp>
          <p:nvGrpSpPr>
            <p:cNvPr id="2507" name="Google Shape;2507;p185"/>
            <p:cNvGrpSpPr/>
            <p:nvPr/>
          </p:nvGrpSpPr>
          <p:grpSpPr>
            <a:xfrm>
              <a:off x="304800" y="2133600"/>
              <a:ext cx="3913188" cy="3984600"/>
              <a:chOff x="307975" y="2286000"/>
              <a:chExt cx="3913188" cy="3984600"/>
            </a:xfrm>
          </p:grpSpPr>
          <p:grpSp>
            <p:nvGrpSpPr>
              <p:cNvPr id="2508" name="Google Shape;2508;p185"/>
              <p:cNvGrpSpPr/>
              <p:nvPr/>
            </p:nvGrpSpPr>
            <p:grpSpPr>
              <a:xfrm>
                <a:off x="381000" y="2286000"/>
                <a:ext cx="3840163" cy="3592500"/>
                <a:chOff x="1874837" y="2057400"/>
                <a:chExt cx="3840163" cy="3592500"/>
              </a:xfrm>
            </p:grpSpPr>
            <p:sp>
              <p:nvSpPr>
                <p:cNvPr id="2509" name="Google Shape;2509;p185"/>
                <p:cNvSpPr txBox="1"/>
                <p:nvPr/>
              </p:nvSpPr>
              <p:spPr>
                <a:xfrm>
                  <a:off x="2438400" y="3124200"/>
                  <a:ext cx="3276600" cy="2525700"/>
                </a:xfrm>
                <a:prstGeom prst="rect">
                  <a:avLst/>
                </a:prstGeom>
                <a:solidFill>
                  <a:srgbClr val="CCFFFF">
                    <a:alpha val="49020"/>
                  </a:srgbClr>
                </a:solidFill>
                <a:ln cap="flat" cmpd="sng" w="9525">
                  <a:solidFill>
                    <a:srgbClr val="FFFFFF"/>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10" name="Google Shape;2510;p185"/>
                <p:cNvSpPr txBox="1"/>
                <p:nvPr/>
              </p:nvSpPr>
              <p:spPr>
                <a:xfrm>
                  <a:off x="1874837" y="2057400"/>
                  <a:ext cx="34989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FFFFFF"/>
                    </a:buClr>
                    <a:buSzPts val="4800"/>
                    <a:buFont typeface="Arial"/>
                    <a:buNone/>
                  </a:pPr>
                  <a:r>
                    <a:rPr b="0" i="0" lang="en-US" sz="4800" u="none" cap="none" strike="noStrike">
                      <a:solidFill>
                        <a:schemeClr val="accent5"/>
                      </a:solidFill>
                      <a:latin typeface="Arial"/>
                      <a:ea typeface="Arial"/>
                      <a:cs typeface="Arial"/>
                      <a:sym typeface="Arial"/>
                    </a:rPr>
                    <a:t>Short term</a:t>
                  </a:r>
                  <a:endParaRPr b="0" i="0" sz="2800" u="none" cap="none" strike="noStrike">
                    <a:solidFill>
                      <a:schemeClr val="accent5"/>
                    </a:solidFill>
                    <a:latin typeface="Arial"/>
                    <a:ea typeface="Arial"/>
                    <a:cs typeface="Arial"/>
                    <a:sym typeface="Arial"/>
                  </a:endParaRPr>
                </a:p>
                <a:p>
                  <a:pPr indent="0" lvl="0" marL="0" marR="0" rtl="0" algn="l">
                    <a:lnSpc>
                      <a:spcPct val="100000"/>
                    </a:lnSpc>
                    <a:spcBef>
                      <a:spcPts val="1800"/>
                    </a:spcBef>
                    <a:spcAft>
                      <a:spcPts val="0"/>
                    </a:spcAft>
                    <a:buClr>
                      <a:srgbClr val="FFFFFF"/>
                    </a:buClr>
                    <a:buSzPts val="3600"/>
                    <a:buFont typeface="Arial"/>
                    <a:buNone/>
                  </a:pPr>
                  <a:r>
                    <a:rPr b="1" i="0" lang="en-US" sz="3600" u="none" cap="none" strike="noStrike">
                      <a:solidFill>
                        <a:schemeClr val="accent5"/>
                      </a:solidFill>
                      <a:latin typeface="Arial"/>
                      <a:ea typeface="Arial"/>
                      <a:cs typeface="Arial"/>
                      <a:sym typeface="Arial"/>
                    </a:rPr>
                    <a:t>September 1987 - 7 months on</a:t>
                  </a:r>
                  <a:endParaRPr b="0" i="0" sz="2800" u="none" cap="none" strike="noStrike">
                    <a:solidFill>
                      <a:schemeClr val="accent5"/>
                    </a:solidFill>
                    <a:latin typeface="Arial"/>
                    <a:ea typeface="Arial"/>
                    <a:cs typeface="Arial"/>
                    <a:sym typeface="Arial"/>
                  </a:endParaRPr>
                </a:p>
              </p:txBody>
            </p:sp>
            <p:sp>
              <p:nvSpPr>
                <p:cNvPr id="2511" name="Google Shape;2511;p185"/>
                <p:cNvSpPr/>
                <p:nvPr/>
              </p:nvSpPr>
              <p:spPr>
                <a:xfrm>
                  <a:off x="2667000" y="3479800"/>
                  <a:ext cx="399900" cy="1662000"/>
                </a:xfrm>
                <a:custGeom>
                  <a:rect b="b" l="l" r="r" t="t"/>
                  <a:pathLst>
                    <a:path extrusionOk="0" h="120000" w="120000">
                      <a:moveTo>
                        <a:pt x="0" y="0"/>
                      </a:moveTo>
                      <a:cubicBezTo>
                        <a:pt x="9523" y="12148"/>
                        <a:pt x="19523" y="24297"/>
                        <a:pt x="32857" y="38166"/>
                      </a:cubicBezTo>
                      <a:cubicBezTo>
                        <a:pt x="46190" y="52034"/>
                        <a:pt x="67142" y="69570"/>
                        <a:pt x="81428" y="83209"/>
                      </a:cubicBezTo>
                      <a:cubicBezTo>
                        <a:pt x="95714" y="96848"/>
                        <a:pt x="113809" y="113925"/>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12" name="Google Shape;2512;p185"/>
                <p:cNvSpPr/>
                <p:nvPr/>
              </p:nvSpPr>
              <p:spPr>
                <a:xfrm>
                  <a:off x="3048000" y="4603750"/>
                  <a:ext cx="2000400" cy="549300"/>
                </a:xfrm>
                <a:custGeom>
                  <a:rect b="b" l="l" r="r" t="t"/>
                  <a:pathLst>
                    <a:path extrusionOk="0" h="120000" w="120000">
                      <a:moveTo>
                        <a:pt x="0" y="115491"/>
                      </a:moveTo>
                      <a:cubicBezTo>
                        <a:pt x="4095" y="116184"/>
                        <a:pt x="18190" y="120000"/>
                        <a:pt x="24571" y="118612"/>
                      </a:cubicBezTo>
                      <a:cubicBezTo>
                        <a:pt x="30952" y="117225"/>
                        <a:pt x="34380" y="110635"/>
                        <a:pt x="38285" y="107167"/>
                      </a:cubicBezTo>
                      <a:cubicBezTo>
                        <a:pt x="42190" y="103699"/>
                        <a:pt x="44095" y="100231"/>
                        <a:pt x="48285" y="97803"/>
                      </a:cubicBezTo>
                      <a:cubicBezTo>
                        <a:pt x="52476" y="95375"/>
                        <a:pt x="58190" y="95028"/>
                        <a:pt x="63428" y="92601"/>
                      </a:cubicBezTo>
                      <a:cubicBezTo>
                        <a:pt x="68666" y="90173"/>
                        <a:pt x="74952" y="84624"/>
                        <a:pt x="80000" y="82196"/>
                      </a:cubicBezTo>
                      <a:cubicBezTo>
                        <a:pt x="85047" y="79768"/>
                        <a:pt x="90571" y="78728"/>
                        <a:pt x="93714" y="76994"/>
                      </a:cubicBezTo>
                      <a:cubicBezTo>
                        <a:pt x="96857" y="75260"/>
                        <a:pt x="95809" y="82543"/>
                        <a:pt x="99142" y="72832"/>
                      </a:cubicBezTo>
                      <a:cubicBezTo>
                        <a:pt x="102476" y="63121"/>
                        <a:pt x="110000" y="31907"/>
                        <a:pt x="113428" y="19768"/>
                      </a:cubicBezTo>
                      <a:cubicBezTo>
                        <a:pt x="116857" y="7630"/>
                        <a:pt x="118666" y="4161"/>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13" name="Google Shape;2513;p185"/>
                <p:cNvSpPr/>
                <p:nvPr/>
              </p:nvSpPr>
              <p:spPr>
                <a:xfrm>
                  <a:off x="5029200" y="4394200"/>
                  <a:ext cx="523800" cy="228600"/>
                </a:xfrm>
                <a:custGeom>
                  <a:rect b="b" l="l" r="r" t="t"/>
                  <a:pathLst>
                    <a:path extrusionOk="0" h="120000" w="120000">
                      <a:moveTo>
                        <a:pt x="0" y="120000"/>
                      </a:moveTo>
                      <a:cubicBezTo>
                        <a:pt x="2909" y="110833"/>
                        <a:pt x="5818" y="102500"/>
                        <a:pt x="17454" y="90000"/>
                      </a:cubicBezTo>
                      <a:cubicBezTo>
                        <a:pt x="29090" y="77500"/>
                        <a:pt x="53818" y="60000"/>
                        <a:pt x="70909" y="45000"/>
                      </a:cubicBezTo>
                      <a:cubicBezTo>
                        <a:pt x="88000" y="30000"/>
                        <a:pt x="112727" y="6666"/>
                        <a:pt x="120000" y="0"/>
                      </a:cubicBezTo>
                      <a:lnTo>
                        <a:pt x="113454" y="7500"/>
                      </a:ln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grpSp>
          <p:sp>
            <p:nvSpPr>
              <p:cNvPr id="2514" name="Google Shape;2514;p185"/>
              <p:cNvSpPr txBox="1"/>
              <p:nvPr/>
            </p:nvSpPr>
            <p:spPr>
              <a:xfrm>
                <a:off x="307975" y="3184525"/>
                <a:ext cx="609600" cy="27987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100,000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95,000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90,000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85,000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80,000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75,000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70,000</a:t>
                </a:r>
                <a:endParaRPr b="0" i="0" sz="2800" u="none" cap="none" strike="noStrike">
                  <a:solidFill>
                    <a:schemeClr val="accent5"/>
                  </a:solidFill>
                  <a:latin typeface="Arial"/>
                  <a:ea typeface="Arial"/>
                  <a:cs typeface="Arial"/>
                  <a:sym typeface="Arial"/>
                </a:endParaRPr>
              </a:p>
            </p:txBody>
          </p:sp>
          <p:sp>
            <p:nvSpPr>
              <p:cNvPr id="2515" name="Google Shape;2515;p185"/>
              <p:cNvSpPr txBox="1"/>
              <p:nvPr/>
            </p:nvSpPr>
            <p:spPr>
              <a:xfrm>
                <a:off x="1012825" y="5905500"/>
                <a:ext cx="3200400" cy="365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Sep   Oct    Nov   Dec    Jan    Feb    Mar   Apr</a:t>
                </a:r>
                <a:endParaRPr b="0" i="0" sz="2800" u="none" cap="none" strike="noStrike">
                  <a:solidFill>
                    <a:schemeClr val="accent5"/>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 87      87      87     87      88      88      88     88</a:t>
                </a:r>
                <a:endParaRPr b="0" i="0" sz="2800" u="none" cap="none" strike="noStrike">
                  <a:solidFill>
                    <a:schemeClr val="accent5"/>
                  </a:solidFill>
                  <a:latin typeface="Arial"/>
                  <a:ea typeface="Arial"/>
                  <a:cs typeface="Arial"/>
                  <a:sym typeface="Arial"/>
                </a:endParaRPr>
              </a:p>
            </p:txBody>
          </p:sp>
        </p:grpSp>
        <p:cxnSp>
          <p:nvCxnSpPr>
            <p:cNvPr id="2516" name="Google Shape;2516;p185"/>
            <p:cNvCxnSpPr/>
            <p:nvPr/>
          </p:nvCxnSpPr>
          <p:spPr>
            <a:xfrm>
              <a:off x="931862" y="3201987"/>
              <a:ext cx="0" cy="2514600"/>
            </a:xfrm>
            <a:prstGeom prst="straightConnector1">
              <a:avLst/>
            </a:prstGeom>
            <a:noFill/>
            <a:ln cap="flat" cmpd="sng" w="9525">
              <a:solidFill>
                <a:srgbClr val="FFFFFF"/>
              </a:solidFill>
              <a:prstDash val="solid"/>
              <a:miter lim="8000"/>
              <a:headEnd len="sm" w="sm" type="none"/>
              <a:tailEnd len="sm" w="sm" type="none"/>
            </a:ln>
          </p:spPr>
        </p:cxnSp>
        <p:cxnSp>
          <p:nvCxnSpPr>
            <p:cNvPr id="2517" name="Google Shape;2517;p185"/>
            <p:cNvCxnSpPr/>
            <p:nvPr/>
          </p:nvCxnSpPr>
          <p:spPr>
            <a:xfrm>
              <a:off x="931862" y="320198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18" name="Google Shape;2518;p185"/>
            <p:cNvCxnSpPr/>
            <p:nvPr/>
          </p:nvCxnSpPr>
          <p:spPr>
            <a:xfrm>
              <a:off x="931862" y="360203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19" name="Google Shape;2519;p185"/>
            <p:cNvCxnSpPr/>
            <p:nvPr/>
          </p:nvCxnSpPr>
          <p:spPr>
            <a:xfrm>
              <a:off x="941387" y="4030662"/>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20" name="Google Shape;2520;p185"/>
            <p:cNvCxnSpPr/>
            <p:nvPr/>
          </p:nvCxnSpPr>
          <p:spPr>
            <a:xfrm>
              <a:off x="941387" y="444023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21" name="Google Shape;2521;p185"/>
            <p:cNvCxnSpPr/>
            <p:nvPr/>
          </p:nvCxnSpPr>
          <p:spPr>
            <a:xfrm>
              <a:off x="931862" y="485933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22" name="Google Shape;2522;p185"/>
            <p:cNvCxnSpPr/>
            <p:nvPr/>
          </p:nvCxnSpPr>
          <p:spPr>
            <a:xfrm>
              <a:off x="941387" y="5268912"/>
              <a:ext cx="76200" cy="0"/>
            </a:xfrm>
            <a:prstGeom prst="straightConnector1">
              <a:avLst/>
            </a:prstGeom>
            <a:noFill/>
            <a:ln cap="flat" cmpd="sng" w="9525">
              <a:solidFill>
                <a:srgbClr val="FFFFFF"/>
              </a:solidFill>
              <a:prstDash val="solid"/>
              <a:miter lim="8000"/>
              <a:headEnd len="sm" w="sm" type="none"/>
              <a:tailEnd len="sm" w="sm" type="none"/>
            </a:ln>
          </p:spPr>
        </p:cxnSp>
      </p:grpSp>
      <p:sp>
        <p:nvSpPr>
          <p:cNvPr id="2523" name="Google Shape;2523;p185"/>
          <p:cNvSpPr/>
          <p:nvPr/>
        </p:nvSpPr>
        <p:spPr>
          <a:xfrm>
            <a:off x="5093749" y="8768216"/>
            <a:ext cx="2235600" cy="1715100"/>
          </a:xfrm>
          <a:prstGeom prst="ellipse">
            <a:avLst/>
          </a:prstGeom>
          <a:noFill/>
          <a:ln cap="flat" cmpd="sng" w="5715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2524" name="Google Shape;2524;p185"/>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525" name="Google Shape;2525;p185"/>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526" name="Google Shape;2526;p18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0" name="Shape 2530"/>
        <p:cNvGrpSpPr/>
        <p:nvPr/>
      </p:nvGrpSpPr>
      <p:grpSpPr>
        <a:xfrm>
          <a:off x="0" y="0"/>
          <a:ext cx="0" cy="0"/>
          <a:chOff x="0" y="0"/>
          <a:chExt cx="0" cy="0"/>
        </a:xfrm>
      </p:grpSpPr>
      <p:sp>
        <p:nvSpPr>
          <p:cNvPr id="2531" name="Google Shape;2531;p186"/>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THE BIG PICTURE</a:t>
            </a:r>
            <a:endParaRPr b="0" i="0" sz="1400" u="none" cap="none" strike="noStrike">
              <a:solidFill>
                <a:srgbClr val="000000"/>
              </a:solidFill>
              <a:latin typeface="Arial"/>
              <a:ea typeface="Arial"/>
              <a:cs typeface="Arial"/>
              <a:sym typeface="Arial"/>
            </a:endParaRPr>
          </a:p>
        </p:txBody>
      </p:sp>
      <p:pic>
        <p:nvPicPr>
          <p:cNvPr id="2532" name="Google Shape;2532;p186"/>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2533" name="Google Shape;2533;p18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534" name="Google Shape;2534;p186"/>
          <p:cNvGrpSpPr/>
          <p:nvPr/>
        </p:nvGrpSpPr>
        <p:grpSpPr>
          <a:xfrm>
            <a:off x="3654425" y="3380513"/>
            <a:ext cx="7826376" cy="7969200"/>
            <a:chOff x="304800" y="2133600"/>
            <a:chExt cx="3913188" cy="3984600"/>
          </a:xfrm>
        </p:grpSpPr>
        <p:grpSp>
          <p:nvGrpSpPr>
            <p:cNvPr id="2535" name="Google Shape;2535;p186"/>
            <p:cNvGrpSpPr/>
            <p:nvPr/>
          </p:nvGrpSpPr>
          <p:grpSpPr>
            <a:xfrm>
              <a:off x="304800" y="2133600"/>
              <a:ext cx="3913188" cy="3984600"/>
              <a:chOff x="307975" y="2286000"/>
              <a:chExt cx="3913188" cy="3984600"/>
            </a:xfrm>
          </p:grpSpPr>
          <p:grpSp>
            <p:nvGrpSpPr>
              <p:cNvPr id="2536" name="Google Shape;2536;p186"/>
              <p:cNvGrpSpPr/>
              <p:nvPr/>
            </p:nvGrpSpPr>
            <p:grpSpPr>
              <a:xfrm>
                <a:off x="381000" y="2286000"/>
                <a:ext cx="3840163" cy="3592500"/>
                <a:chOff x="1874837" y="2057400"/>
                <a:chExt cx="3840163" cy="3592500"/>
              </a:xfrm>
            </p:grpSpPr>
            <p:sp>
              <p:nvSpPr>
                <p:cNvPr id="2537" name="Google Shape;2537;p186"/>
                <p:cNvSpPr txBox="1"/>
                <p:nvPr/>
              </p:nvSpPr>
              <p:spPr>
                <a:xfrm>
                  <a:off x="2438400" y="3124200"/>
                  <a:ext cx="3276600" cy="2525700"/>
                </a:xfrm>
                <a:prstGeom prst="rect">
                  <a:avLst/>
                </a:prstGeom>
                <a:solidFill>
                  <a:srgbClr val="CCFFFF">
                    <a:alpha val="49020"/>
                  </a:srgbClr>
                </a:solidFill>
                <a:ln cap="flat" cmpd="sng" w="9525">
                  <a:solidFill>
                    <a:srgbClr val="FFFFFF"/>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38" name="Google Shape;2538;p186"/>
                <p:cNvSpPr txBox="1"/>
                <p:nvPr/>
              </p:nvSpPr>
              <p:spPr>
                <a:xfrm>
                  <a:off x="1874837" y="2057400"/>
                  <a:ext cx="34989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FFFFFF"/>
                    </a:buClr>
                    <a:buSzPts val="4800"/>
                    <a:buFont typeface="Arial"/>
                    <a:buNone/>
                  </a:pPr>
                  <a:r>
                    <a:rPr b="0" i="0" lang="en-US" sz="4800" u="none" cap="none" strike="noStrike">
                      <a:solidFill>
                        <a:schemeClr val="accent5"/>
                      </a:solidFill>
                      <a:latin typeface="Arial"/>
                      <a:ea typeface="Arial"/>
                      <a:cs typeface="Arial"/>
                      <a:sym typeface="Arial"/>
                    </a:rPr>
                    <a:t>Short term</a:t>
                  </a:r>
                  <a:endParaRPr b="0" i="0" sz="2800" u="none" cap="none" strike="noStrike">
                    <a:solidFill>
                      <a:schemeClr val="accent5"/>
                    </a:solidFill>
                    <a:latin typeface="Arial"/>
                    <a:ea typeface="Arial"/>
                    <a:cs typeface="Arial"/>
                    <a:sym typeface="Arial"/>
                  </a:endParaRPr>
                </a:p>
                <a:p>
                  <a:pPr indent="0" lvl="0" marL="0" marR="0" rtl="0" algn="l">
                    <a:lnSpc>
                      <a:spcPct val="100000"/>
                    </a:lnSpc>
                    <a:spcBef>
                      <a:spcPts val="1800"/>
                    </a:spcBef>
                    <a:spcAft>
                      <a:spcPts val="0"/>
                    </a:spcAft>
                    <a:buClr>
                      <a:srgbClr val="FFFFFF"/>
                    </a:buClr>
                    <a:buSzPts val="3600"/>
                    <a:buFont typeface="Arial"/>
                    <a:buNone/>
                  </a:pPr>
                  <a:r>
                    <a:rPr b="1" i="0" lang="en-US" sz="3600" u="none" cap="none" strike="noStrike">
                      <a:solidFill>
                        <a:schemeClr val="accent5"/>
                      </a:solidFill>
                      <a:latin typeface="Arial"/>
                      <a:ea typeface="Arial"/>
                      <a:cs typeface="Arial"/>
                      <a:sym typeface="Arial"/>
                    </a:rPr>
                    <a:t>September 1987 - 7 months on</a:t>
                  </a:r>
                  <a:endParaRPr b="0" i="0" sz="2800" u="none" cap="none" strike="noStrike">
                    <a:solidFill>
                      <a:schemeClr val="accent5"/>
                    </a:solidFill>
                    <a:latin typeface="Arial"/>
                    <a:ea typeface="Arial"/>
                    <a:cs typeface="Arial"/>
                    <a:sym typeface="Arial"/>
                  </a:endParaRPr>
                </a:p>
              </p:txBody>
            </p:sp>
            <p:sp>
              <p:nvSpPr>
                <p:cNvPr id="2539" name="Google Shape;2539;p186"/>
                <p:cNvSpPr/>
                <p:nvPr/>
              </p:nvSpPr>
              <p:spPr>
                <a:xfrm>
                  <a:off x="2667000" y="3479800"/>
                  <a:ext cx="399900" cy="1662000"/>
                </a:xfrm>
                <a:custGeom>
                  <a:rect b="b" l="l" r="r" t="t"/>
                  <a:pathLst>
                    <a:path extrusionOk="0" h="120000" w="120000">
                      <a:moveTo>
                        <a:pt x="0" y="0"/>
                      </a:moveTo>
                      <a:cubicBezTo>
                        <a:pt x="9523" y="12148"/>
                        <a:pt x="19523" y="24297"/>
                        <a:pt x="32857" y="38166"/>
                      </a:cubicBezTo>
                      <a:cubicBezTo>
                        <a:pt x="46190" y="52034"/>
                        <a:pt x="67142" y="69570"/>
                        <a:pt x="81428" y="83209"/>
                      </a:cubicBezTo>
                      <a:cubicBezTo>
                        <a:pt x="95714" y="96848"/>
                        <a:pt x="113809" y="113925"/>
                        <a:pt x="120000" y="12000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40" name="Google Shape;2540;p186"/>
                <p:cNvSpPr/>
                <p:nvPr/>
              </p:nvSpPr>
              <p:spPr>
                <a:xfrm>
                  <a:off x="3048000" y="4603750"/>
                  <a:ext cx="2000400" cy="549300"/>
                </a:xfrm>
                <a:custGeom>
                  <a:rect b="b" l="l" r="r" t="t"/>
                  <a:pathLst>
                    <a:path extrusionOk="0" h="120000" w="120000">
                      <a:moveTo>
                        <a:pt x="0" y="115491"/>
                      </a:moveTo>
                      <a:cubicBezTo>
                        <a:pt x="4095" y="116184"/>
                        <a:pt x="18190" y="120000"/>
                        <a:pt x="24571" y="118612"/>
                      </a:cubicBezTo>
                      <a:cubicBezTo>
                        <a:pt x="30952" y="117225"/>
                        <a:pt x="34380" y="110635"/>
                        <a:pt x="38285" y="107167"/>
                      </a:cubicBezTo>
                      <a:cubicBezTo>
                        <a:pt x="42190" y="103699"/>
                        <a:pt x="44095" y="100231"/>
                        <a:pt x="48285" y="97803"/>
                      </a:cubicBezTo>
                      <a:cubicBezTo>
                        <a:pt x="52476" y="95375"/>
                        <a:pt x="58190" y="95028"/>
                        <a:pt x="63428" y="92601"/>
                      </a:cubicBezTo>
                      <a:cubicBezTo>
                        <a:pt x="68666" y="90173"/>
                        <a:pt x="74952" y="84624"/>
                        <a:pt x="80000" y="82196"/>
                      </a:cubicBezTo>
                      <a:cubicBezTo>
                        <a:pt x="85047" y="79768"/>
                        <a:pt x="90571" y="78728"/>
                        <a:pt x="93714" y="76994"/>
                      </a:cubicBezTo>
                      <a:cubicBezTo>
                        <a:pt x="96857" y="75260"/>
                        <a:pt x="95809" y="82543"/>
                        <a:pt x="99142" y="72832"/>
                      </a:cubicBezTo>
                      <a:cubicBezTo>
                        <a:pt x="102476" y="63121"/>
                        <a:pt x="110000" y="31907"/>
                        <a:pt x="113428" y="19768"/>
                      </a:cubicBezTo>
                      <a:cubicBezTo>
                        <a:pt x="116857" y="7630"/>
                        <a:pt x="118666" y="4161"/>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41" name="Google Shape;2541;p186"/>
                <p:cNvSpPr/>
                <p:nvPr/>
              </p:nvSpPr>
              <p:spPr>
                <a:xfrm>
                  <a:off x="5029200" y="4394200"/>
                  <a:ext cx="523800" cy="228600"/>
                </a:xfrm>
                <a:custGeom>
                  <a:rect b="b" l="l" r="r" t="t"/>
                  <a:pathLst>
                    <a:path extrusionOk="0" h="120000" w="120000">
                      <a:moveTo>
                        <a:pt x="0" y="120000"/>
                      </a:moveTo>
                      <a:cubicBezTo>
                        <a:pt x="2909" y="110833"/>
                        <a:pt x="5818" y="102500"/>
                        <a:pt x="17454" y="90000"/>
                      </a:cubicBezTo>
                      <a:cubicBezTo>
                        <a:pt x="29090" y="77500"/>
                        <a:pt x="53818" y="60000"/>
                        <a:pt x="70909" y="45000"/>
                      </a:cubicBezTo>
                      <a:cubicBezTo>
                        <a:pt x="88000" y="30000"/>
                        <a:pt x="112727" y="6666"/>
                        <a:pt x="120000" y="0"/>
                      </a:cubicBezTo>
                      <a:lnTo>
                        <a:pt x="113454" y="7500"/>
                      </a:ln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grpSp>
          <p:sp>
            <p:nvSpPr>
              <p:cNvPr id="2542" name="Google Shape;2542;p186"/>
              <p:cNvSpPr txBox="1"/>
              <p:nvPr/>
            </p:nvSpPr>
            <p:spPr>
              <a:xfrm>
                <a:off x="307975" y="3184525"/>
                <a:ext cx="609600" cy="2798700"/>
              </a:xfrm>
              <a:prstGeom prst="rect">
                <a:avLst/>
              </a:prstGeom>
              <a:noFill/>
              <a:ln>
                <a:noFill/>
              </a:ln>
            </p:spPr>
            <p:txBody>
              <a:bodyPr anchorCtr="0" anchor="t" bIns="0" lIns="0" spcFirstLastPara="1" rIns="0" wrap="square" tIns="0">
                <a:noAutofit/>
              </a:bodyPr>
              <a:lstStyle/>
              <a:p>
                <a:pPr indent="0" lvl="0" marL="0" marR="0" rtl="0" algn="r">
                  <a:lnSpc>
                    <a:spcPct val="15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100,000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95,000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90,000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85,000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80,000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75,000</a:t>
                </a:r>
                <a:endParaRPr b="0" i="0" sz="2800" u="none" cap="none" strike="noStrike">
                  <a:solidFill>
                    <a:schemeClr val="accent5"/>
                  </a:solidFill>
                  <a:latin typeface="Arial"/>
                  <a:ea typeface="Arial"/>
                  <a:cs typeface="Arial"/>
                  <a:sym typeface="Arial"/>
                </a:endParaRPr>
              </a:p>
              <a:p>
                <a:pPr indent="0" lvl="0" marL="0" marR="0" rtl="0" algn="r">
                  <a:lnSpc>
                    <a:spcPct val="150000"/>
                  </a:lnSpc>
                  <a:spcBef>
                    <a:spcPts val="192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70,000</a:t>
                </a:r>
                <a:endParaRPr b="0" i="0" sz="2800" u="none" cap="none" strike="noStrike">
                  <a:solidFill>
                    <a:schemeClr val="accent5"/>
                  </a:solidFill>
                  <a:latin typeface="Arial"/>
                  <a:ea typeface="Arial"/>
                  <a:cs typeface="Arial"/>
                  <a:sym typeface="Arial"/>
                </a:endParaRPr>
              </a:p>
            </p:txBody>
          </p:sp>
          <p:sp>
            <p:nvSpPr>
              <p:cNvPr id="2543" name="Google Shape;2543;p186"/>
              <p:cNvSpPr txBox="1"/>
              <p:nvPr/>
            </p:nvSpPr>
            <p:spPr>
              <a:xfrm>
                <a:off x="1012825" y="5905500"/>
                <a:ext cx="3200400" cy="365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Sep   Oct    Nov   Dec    Jan    Feb    Mar   Apr</a:t>
                </a:r>
                <a:endParaRPr b="0" i="0" sz="2800" u="none" cap="none" strike="noStrike">
                  <a:solidFill>
                    <a:schemeClr val="accent5"/>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 87      87      87     87      88      88      88     88</a:t>
                </a:r>
                <a:endParaRPr b="0" i="0" sz="2800" u="none" cap="none" strike="noStrike">
                  <a:solidFill>
                    <a:schemeClr val="accent5"/>
                  </a:solidFill>
                  <a:latin typeface="Arial"/>
                  <a:ea typeface="Arial"/>
                  <a:cs typeface="Arial"/>
                  <a:sym typeface="Arial"/>
                </a:endParaRPr>
              </a:p>
            </p:txBody>
          </p:sp>
        </p:grpSp>
        <p:cxnSp>
          <p:nvCxnSpPr>
            <p:cNvPr id="2544" name="Google Shape;2544;p186"/>
            <p:cNvCxnSpPr/>
            <p:nvPr/>
          </p:nvCxnSpPr>
          <p:spPr>
            <a:xfrm>
              <a:off x="931862" y="3201987"/>
              <a:ext cx="0" cy="2514600"/>
            </a:xfrm>
            <a:prstGeom prst="straightConnector1">
              <a:avLst/>
            </a:prstGeom>
            <a:noFill/>
            <a:ln cap="flat" cmpd="sng" w="9525">
              <a:solidFill>
                <a:srgbClr val="FFFFFF"/>
              </a:solidFill>
              <a:prstDash val="solid"/>
              <a:miter lim="8000"/>
              <a:headEnd len="sm" w="sm" type="none"/>
              <a:tailEnd len="sm" w="sm" type="none"/>
            </a:ln>
          </p:spPr>
        </p:cxnSp>
        <p:cxnSp>
          <p:nvCxnSpPr>
            <p:cNvPr id="2545" name="Google Shape;2545;p186"/>
            <p:cNvCxnSpPr/>
            <p:nvPr/>
          </p:nvCxnSpPr>
          <p:spPr>
            <a:xfrm>
              <a:off x="931862" y="320198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46" name="Google Shape;2546;p186"/>
            <p:cNvCxnSpPr/>
            <p:nvPr/>
          </p:nvCxnSpPr>
          <p:spPr>
            <a:xfrm>
              <a:off x="931862" y="360203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47" name="Google Shape;2547;p186"/>
            <p:cNvCxnSpPr/>
            <p:nvPr/>
          </p:nvCxnSpPr>
          <p:spPr>
            <a:xfrm>
              <a:off x="941387" y="4030662"/>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48" name="Google Shape;2548;p186"/>
            <p:cNvCxnSpPr/>
            <p:nvPr/>
          </p:nvCxnSpPr>
          <p:spPr>
            <a:xfrm>
              <a:off x="941387" y="444023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49" name="Google Shape;2549;p186"/>
            <p:cNvCxnSpPr/>
            <p:nvPr/>
          </p:nvCxnSpPr>
          <p:spPr>
            <a:xfrm>
              <a:off x="931862" y="4859337"/>
              <a:ext cx="76200" cy="0"/>
            </a:xfrm>
            <a:prstGeom prst="straightConnector1">
              <a:avLst/>
            </a:prstGeom>
            <a:noFill/>
            <a:ln cap="flat" cmpd="sng" w="9525">
              <a:solidFill>
                <a:srgbClr val="FFFFFF"/>
              </a:solidFill>
              <a:prstDash val="solid"/>
              <a:miter lim="8000"/>
              <a:headEnd len="sm" w="sm" type="none"/>
              <a:tailEnd len="sm" w="sm" type="none"/>
            </a:ln>
          </p:spPr>
        </p:cxnSp>
        <p:cxnSp>
          <p:nvCxnSpPr>
            <p:cNvPr id="2550" name="Google Shape;2550;p186"/>
            <p:cNvCxnSpPr/>
            <p:nvPr/>
          </p:nvCxnSpPr>
          <p:spPr>
            <a:xfrm>
              <a:off x="941387" y="5268912"/>
              <a:ext cx="76200" cy="0"/>
            </a:xfrm>
            <a:prstGeom prst="straightConnector1">
              <a:avLst/>
            </a:prstGeom>
            <a:noFill/>
            <a:ln cap="flat" cmpd="sng" w="9525">
              <a:solidFill>
                <a:srgbClr val="FFFFFF"/>
              </a:solidFill>
              <a:prstDash val="solid"/>
              <a:miter lim="8000"/>
              <a:headEnd len="sm" w="sm" type="none"/>
              <a:tailEnd len="sm" w="sm" type="none"/>
            </a:ln>
          </p:spPr>
        </p:cxnSp>
      </p:grpSp>
      <p:grpSp>
        <p:nvGrpSpPr>
          <p:cNvPr id="2551" name="Google Shape;2551;p186"/>
          <p:cNvGrpSpPr/>
          <p:nvPr/>
        </p:nvGrpSpPr>
        <p:grpSpPr>
          <a:xfrm>
            <a:off x="12188835" y="3380500"/>
            <a:ext cx="9144011" cy="8534412"/>
            <a:chOff x="4641850" y="2133594"/>
            <a:chExt cx="4414837" cy="4267206"/>
          </a:xfrm>
        </p:grpSpPr>
        <p:grpSp>
          <p:nvGrpSpPr>
            <p:cNvPr id="2552" name="Google Shape;2552;p186"/>
            <p:cNvGrpSpPr/>
            <p:nvPr/>
          </p:nvGrpSpPr>
          <p:grpSpPr>
            <a:xfrm>
              <a:off x="4641850" y="2133594"/>
              <a:ext cx="4414837" cy="3978256"/>
              <a:chOff x="4641850" y="2133594"/>
              <a:chExt cx="4414837" cy="3978256"/>
            </a:xfrm>
          </p:grpSpPr>
          <p:sp>
            <p:nvSpPr>
              <p:cNvPr id="2553" name="Google Shape;2553;p186"/>
              <p:cNvSpPr txBox="1"/>
              <p:nvPr/>
            </p:nvSpPr>
            <p:spPr>
              <a:xfrm>
                <a:off x="4648206" y="2133594"/>
                <a:ext cx="3451200" cy="8700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FFFFFF"/>
                  </a:buClr>
                  <a:buSzPts val="4800"/>
                  <a:buFont typeface="Arial"/>
                  <a:buNone/>
                </a:pPr>
                <a:r>
                  <a:rPr b="0" i="0" lang="en-US" sz="4800" u="none" cap="none" strike="noStrike">
                    <a:solidFill>
                      <a:schemeClr val="accent5"/>
                    </a:solidFill>
                    <a:latin typeface="Arial"/>
                    <a:ea typeface="Arial"/>
                    <a:cs typeface="Arial"/>
                    <a:sym typeface="Arial"/>
                  </a:rPr>
                  <a:t>Long term</a:t>
                </a:r>
                <a:endParaRPr b="0" i="0" sz="2800" u="none" cap="none" strike="noStrike">
                  <a:solidFill>
                    <a:schemeClr val="accent5"/>
                  </a:solidFill>
                  <a:latin typeface="Arial"/>
                  <a:ea typeface="Arial"/>
                  <a:cs typeface="Arial"/>
                  <a:sym typeface="Arial"/>
                </a:endParaRPr>
              </a:p>
              <a:p>
                <a:pPr indent="0" lvl="0" marL="0" marR="0" rtl="0" algn="l">
                  <a:lnSpc>
                    <a:spcPct val="100000"/>
                  </a:lnSpc>
                  <a:spcBef>
                    <a:spcPts val="1800"/>
                  </a:spcBef>
                  <a:spcAft>
                    <a:spcPts val="0"/>
                  </a:spcAft>
                  <a:buClr>
                    <a:srgbClr val="FFFFFF"/>
                  </a:buClr>
                  <a:buSzPts val="3600"/>
                  <a:buFont typeface="Arial"/>
                  <a:buNone/>
                </a:pPr>
                <a:r>
                  <a:rPr b="1" i="0" lang="en-US" sz="3600" u="none" cap="none" strike="noStrike">
                    <a:solidFill>
                      <a:schemeClr val="accent5"/>
                    </a:solidFill>
                    <a:latin typeface="Arial"/>
                    <a:ea typeface="Arial"/>
                    <a:cs typeface="Arial"/>
                    <a:sym typeface="Arial"/>
                  </a:rPr>
                  <a:t>September 1987 - 10 years on</a:t>
                </a:r>
                <a:endParaRPr b="0" i="0" sz="2800" u="none" cap="none" strike="noStrike">
                  <a:solidFill>
                    <a:schemeClr val="accent5"/>
                  </a:solidFill>
                  <a:latin typeface="Arial"/>
                  <a:ea typeface="Arial"/>
                  <a:cs typeface="Arial"/>
                  <a:sym typeface="Arial"/>
                </a:endParaRPr>
              </a:p>
            </p:txBody>
          </p:sp>
          <p:grpSp>
            <p:nvGrpSpPr>
              <p:cNvPr id="2554" name="Google Shape;2554;p186"/>
              <p:cNvGrpSpPr/>
              <p:nvPr/>
            </p:nvGrpSpPr>
            <p:grpSpPr>
              <a:xfrm>
                <a:off x="5281612" y="3192334"/>
                <a:ext cx="3452788" cy="2530301"/>
                <a:chOff x="5281612" y="3217862"/>
                <a:chExt cx="3452788" cy="2505000"/>
              </a:xfrm>
            </p:grpSpPr>
            <p:sp>
              <p:nvSpPr>
                <p:cNvPr id="2555" name="Google Shape;2555;p186"/>
                <p:cNvSpPr txBox="1"/>
                <p:nvPr/>
              </p:nvSpPr>
              <p:spPr>
                <a:xfrm>
                  <a:off x="5283200" y="3217862"/>
                  <a:ext cx="3451200" cy="2505000"/>
                </a:xfrm>
                <a:prstGeom prst="rect">
                  <a:avLst/>
                </a:prstGeom>
                <a:solidFill>
                  <a:srgbClr val="99CCFF">
                    <a:alpha val="49020"/>
                  </a:srgbClr>
                </a:solidFill>
                <a:ln cap="flat" cmpd="sng" w="9525">
                  <a:solidFill>
                    <a:srgbClr val="FFFFFF"/>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56" name="Google Shape;2556;p186"/>
                <p:cNvSpPr txBox="1"/>
                <p:nvPr/>
              </p:nvSpPr>
              <p:spPr>
                <a:xfrm>
                  <a:off x="5281612" y="5313362"/>
                  <a:ext cx="166800" cy="404700"/>
                </a:xfrm>
                <a:prstGeom prst="rect">
                  <a:avLst/>
                </a:prstGeom>
                <a:solidFill>
                  <a:srgbClr val="CCFFFF">
                    <a:alpha val="49020"/>
                  </a:srgbClr>
                </a:solidFill>
                <a:ln cap="flat" cmpd="sng" w="9525">
                  <a:solidFill>
                    <a:srgbClr val="FFFFFF"/>
                  </a:solidFill>
                  <a:prstDash val="solid"/>
                  <a:miter lim="8000"/>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57" name="Google Shape;2557;p186"/>
                <p:cNvSpPr/>
                <p:nvPr/>
              </p:nvSpPr>
              <p:spPr>
                <a:xfrm>
                  <a:off x="5330825" y="5389562"/>
                  <a:ext cx="99900" cy="288900"/>
                </a:xfrm>
                <a:custGeom>
                  <a:rect b="b" l="l" r="r" t="t"/>
                  <a:pathLst>
                    <a:path extrusionOk="0" h="120000" w="120000">
                      <a:moveTo>
                        <a:pt x="0" y="0"/>
                      </a:moveTo>
                      <a:cubicBezTo>
                        <a:pt x="15238" y="44835"/>
                        <a:pt x="32380" y="89670"/>
                        <a:pt x="51428" y="104835"/>
                      </a:cubicBezTo>
                      <a:cubicBezTo>
                        <a:pt x="70476" y="120000"/>
                        <a:pt x="110476" y="92967"/>
                        <a:pt x="120000" y="90989"/>
                      </a:cubicBezTo>
                    </a:path>
                  </a:pathLst>
                </a:custGeom>
                <a:noFill/>
                <a:ln cap="flat" cmpd="sng" w="3810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58" name="Google Shape;2558;p186"/>
                <p:cNvSpPr/>
                <p:nvPr/>
              </p:nvSpPr>
              <p:spPr>
                <a:xfrm>
                  <a:off x="5421312" y="5141912"/>
                  <a:ext cx="1166700" cy="484200"/>
                </a:xfrm>
                <a:custGeom>
                  <a:rect b="b" l="l" r="r" t="t"/>
                  <a:pathLst>
                    <a:path extrusionOk="0" h="120000" w="120000">
                      <a:moveTo>
                        <a:pt x="0" y="113311"/>
                      </a:moveTo>
                      <a:cubicBezTo>
                        <a:pt x="653" y="113704"/>
                        <a:pt x="2938" y="120000"/>
                        <a:pt x="4408" y="116852"/>
                      </a:cubicBezTo>
                      <a:cubicBezTo>
                        <a:pt x="5877" y="113704"/>
                        <a:pt x="6857" y="99147"/>
                        <a:pt x="9306" y="94426"/>
                      </a:cubicBezTo>
                      <a:cubicBezTo>
                        <a:pt x="11755" y="89704"/>
                        <a:pt x="17469" y="88524"/>
                        <a:pt x="19591" y="88524"/>
                      </a:cubicBezTo>
                      <a:cubicBezTo>
                        <a:pt x="21714" y="88524"/>
                        <a:pt x="20734" y="96393"/>
                        <a:pt x="22040" y="95606"/>
                      </a:cubicBezTo>
                      <a:cubicBezTo>
                        <a:pt x="23346" y="94819"/>
                        <a:pt x="25959" y="84196"/>
                        <a:pt x="27428" y="83803"/>
                      </a:cubicBezTo>
                      <a:cubicBezTo>
                        <a:pt x="28897" y="83409"/>
                        <a:pt x="29877" y="92065"/>
                        <a:pt x="31346" y="92065"/>
                      </a:cubicBezTo>
                      <a:cubicBezTo>
                        <a:pt x="32816" y="92065"/>
                        <a:pt x="34285" y="84983"/>
                        <a:pt x="36244" y="83803"/>
                      </a:cubicBezTo>
                      <a:cubicBezTo>
                        <a:pt x="38204" y="82622"/>
                        <a:pt x="41306" y="85770"/>
                        <a:pt x="43102" y="83803"/>
                      </a:cubicBezTo>
                      <a:cubicBezTo>
                        <a:pt x="44897" y="81836"/>
                        <a:pt x="45387" y="77901"/>
                        <a:pt x="47510" y="70819"/>
                      </a:cubicBezTo>
                      <a:cubicBezTo>
                        <a:pt x="49632" y="63737"/>
                        <a:pt x="53551" y="44065"/>
                        <a:pt x="55836" y="41311"/>
                      </a:cubicBezTo>
                      <a:cubicBezTo>
                        <a:pt x="58122" y="38557"/>
                        <a:pt x="59755" y="54688"/>
                        <a:pt x="61714" y="54295"/>
                      </a:cubicBezTo>
                      <a:cubicBezTo>
                        <a:pt x="63673" y="53901"/>
                        <a:pt x="65469" y="37377"/>
                        <a:pt x="68081" y="37770"/>
                      </a:cubicBezTo>
                      <a:cubicBezTo>
                        <a:pt x="70693" y="38163"/>
                        <a:pt x="75755" y="56655"/>
                        <a:pt x="77877" y="57836"/>
                      </a:cubicBezTo>
                      <a:cubicBezTo>
                        <a:pt x="80000" y="59016"/>
                        <a:pt x="79836" y="46819"/>
                        <a:pt x="80816" y="44852"/>
                      </a:cubicBezTo>
                      <a:cubicBezTo>
                        <a:pt x="81795" y="42885"/>
                        <a:pt x="82775" y="47213"/>
                        <a:pt x="83755" y="46032"/>
                      </a:cubicBezTo>
                      <a:cubicBezTo>
                        <a:pt x="84734" y="44852"/>
                        <a:pt x="85387" y="34229"/>
                        <a:pt x="86693" y="36590"/>
                      </a:cubicBezTo>
                      <a:cubicBezTo>
                        <a:pt x="88000" y="38950"/>
                        <a:pt x="90775" y="58622"/>
                        <a:pt x="92081" y="61377"/>
                      </a:cubicBezTo>
                      <a:cubicBezTo>
                        <a:pt x="93387" y="64131"/>
                        <a:pt x="93877" y="55081"/>
                        <a:pt x="95020" y="53114"/>
                      </a:cubicBezTo>
                      <a:cubicBezTo>
                        <a:pt x="96163" y="51147"/>
                        <a:pt x="97795" y="49967"/>
                        <a:pt x="98938" y="49573"/>
                      </a:cubicBezTo>
                      <a:cubicBezTo>
                        <a:pt x="100081" y="49180"/>
                        <a:pt x="101061" y="51934"/>
                        <a:pt x="101877" y="49573"/>
                      </a:cubicBezTo>
                      <a:cubicBezTo>
                        <a:pt x="102693" y="47213"/>
                        <a:pt x="103510" y="38557"/>
                        <a:pt x="104326" y="34229"/>
                      </a:cubicBezTo>
                      <a:cubicBezTo>
                        <a:pt x="105142" y="29901"/>
                        <a:pt x="105959" y="27540"/>
                        <a:pt x="107265" y="23606"/>
                      </a:cubicBezTo>
                      <a:cubicBezTo>
                        <a:pt x="108571" y="19672"/>
                        <a:pt x="110530" y="13770"/>
                        <a:pt x="112163" y="10622"/>
                      </a:cubicBezTo>
                      <a:cubicBezTo>
                        <a:pt x="113795" y="7475"/>
                        <a:pt x="115591" y="5901"/>
                        <a:pt x="116571" y="5901"/>
                      </a:cubicBezTo>
                      <a:cubicBezTo>
                        <a:pt x="117551" y="5901"/>
                        <a:pt x="118040" y="12590"/>
                        <a:pt x="118530" y="11803"/>
                      </a:cubicBezTo>
                      <a:cubicBezTo>
                        <a:pt x="119020" y="11016"/>
                        <a:pt x="119836" y="2360"/>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59" name="Google Shape;2559;p186"/>
                <p:cNvSpPr/>
                <p:nvPr/>
              </p:nvSpPr>
              <p:spPr>
                <a:xfrm>
                  <a:off x="6592887" y="4551362"/>
                  <a:ext cx="690600" cy="595200"/>
                </a:xfrm>
                <a:custGeom>
                  <a:rect b="b" l="l" r="r" t="t"/>
                  <a:pathLst>
                    <a:path extrusionOk="0" h="120000" w="120000">
                      <a:moveTo>
                        <a:pt x="0" y="118080"/>
                      </a:moveTo>
                      <a:lnTo>
                        <a:pt x="4965" y="120000"/>
                      </a:lnTo>
                      <a:cubicBezTo>
                        <a:pt x="7172" y="117120"/>
                        <a:pt x="11310" y="102080"/>
                        <a:pt x="14068" y="99840"/>
                      </a:cubicBezTo>
                      <a:cubicBezTo>
                        <a:pt x="16827" y="97600"/>
                        <a:pt x="19862" y="108160"/>
                        <a:pt x="21517" y="106560"/>
                      </a:cubicBezTo>
                      <a:cubicBezTo>
                        <a:pt x="23172" y="104960"/>
                        <a:pt x="22896" y="91520"/>
                        <a:pt x="24827" y="90240"/>
                      </a:cubicBezTo>
                      <a:cubicBezTo>
                        <a:pt x="26758" y="88960"/>
                        <a:pt x="29793" y="96640"/>
                        <a:pt x="32275" y="98880"/>
                      </a:cubicBezTo>
                      <a:cubicBezTo>
                        <a:pt x="34758" y="101120"/>
                        <a:pt x="37517" y="105280"/>
                        <a:pt x="39724" y="103680"/>
                      </a:cubicBezTo>
                      <a:cubicBezTo>
                        <a:pt x="41931" y="102080"/>
                        <a:pt x="42482" y="93120"/>
                        <a:pt x="45517" y="89280"/>
                      </a:cubicBezTo>
                      <a:cubicBezTo>
                        <a:pt x="48551" y="85440"/>
                        <a:pt x="53793" y="80320"/>
                        <a:pt x="57931" y="80640"/>
                      </a:cubicBezTo>
                      <a:cubicBezTo>
                        <a:pt x="62068" y="80960"/>
                        <a:pt x="67310" y="91840"/>
                        <a:pt x="71172" y="91200"/>
                      </a:cubicBezTo>
                      <a:cubicBezTo>
                        <a:pt x="75034" y="90560"/>
                        <a:pt x="77793" y="82240"/>
                        <a:pt x="81931" y="75840"/>
                      </a:cubicBezTo>
                      <a:cubicBezTo>
                        <a:pt x="86068" y="69440"/>
                        <a:pt x="92137" y="60480"/>
                        <a:pt x="96000" y="53760"/>
                      </a:cubicBezTo>
                      <a:cubicBezTo>
                        <a:pt x="99862" y="47040"/>
                        <a:pt x="103172" y="38400"/>
                        <a:pt x="105931" y="34560"/>
                      </a:cubicBezTo>
                      <a:cubicBezTo>
                        <a:pt x="108689" y="30720"/>
                        <a:pt x="110068" y="35520"/>
                        <a:pt x="112551" y="29760"/>
                      </a:cubicBezTo>
                      <a:cubicBezTo>
                        <a:pt x="115034" y="24000"/>
                        <a:pt x="118344" y="4800"/>
                        <a:pt x="120000"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60" name="Google Shape;2560;p186"/>
                <p:cNvSpPr/>
                <p:nvPr/>
              </p:nvSpPr>
              <p:spPr>
                <a:xfrm>
                  <a:off x="7302500" y="4379912"/>
                  <a:ext cx="561900" cy="257100"/>
                </a:xfrm>
                <a:custGeom>
                  <a:rect b="b" l="l" r="r" t="t"/>
                  <a:pathLst>
                    <a:path extrusionOk="0" h="120000" w="120000">
                      <a:moveTo>
                        <a:pt x="0" y="91111"/>
                      </a:moveTo>
                      <a:cubicBezTo>
                        <a:pt x="1355" y="85185"/>
                        <a:pt x="6779" y="54074"/>
                        <a:pt x="9152" y="53333"/>
                      </a:cubicBezTo>
                      <a:cubicBezTo>
                        <a:pt x="11525" y="52592"/>
                        <a:pt x="11864" y="94074"/>
                        <a:pt x="14237" y="86666"/>
                      </a:cubicBezTo>
                      <a:cubicBezTo>
                        <a:pt x="16610" y="79259"/>
                        <a:pt x="20677" y="15555"/>
                        <a:pt x="23389" y="8888"/>
                      </a:cubicBezTo>
                      <a:cubicBezTo>
                        <a:pt x="26101" y="2222"/>
                        <a:pt x="28474" y="39259"/>
                        <a:pt x="30508" y="48888"/>
                      </a:cubicBezTo>
                      <a:cubicBezTo>
                        <a:pt x="32542" y="58518"/>
                        <a:pt x="33559" y="62962"/>
                        <a:pt x="36610" y="66666"/>
                      </a:cubicBezTo>
                      <a:cubicBezTo>
                        <a:pt x="39661" y="70370"/>
                        <a:pt x="47118" y="66666"/>
                        <a:pt x="49830" y="71111"/>
                      </a:cubicBezTo>
                      <a:cubicBezTo>
                        <a:pt x="52542" y="75555"/>
                        <a:pt x="51186" y="98518"/>
                        <a:pt x="53898" y="95555"/>
                      </a:cubicBezTo>
                      <a:cubicBezTo>
                        <a:pt x="56610" y="92592"/>
                        <a:pt x="63728" y="55555"/>
                        <a:pt x="67118" y="53333"/>
                      </a:cubicBezTo>
                      <a:cubicBezTo>
                        <a:pt x="70508" y="51111"/>
                        <a:pt x="71186" y="78518"/>
                        <a:pt x="73220" y="80000"/>
                      </a:cubicBezTo>
                      <a:cubicBezTo>
                        <a:pt x="75254" y="81481"/>
                        <a:pt x="77966" y="60000"/>
                        <a:pt x="79322" y="64444"/>
                      </a:cubicBezTo>
                      <a:cubicBezTo>
                        <a:pt x="80677" y="68888"/>
                        <a:pt x="79661" y="102222"/>
                        <a:pt x="81355" y="108888"/>
                      </a:cubicBezTo>
                      <a:cubicBezTo>
                        <a:pt x="83050" y="115555"/>
                        <a:pt x="87457" y="103703"/>
                        <a:pt x="89491" y="104444"/>
                      </a:cubicBezTo>
                      <a:cubicBezTo>
                        <a:pt x="91525" y="105185"/>
                        <a:pt x="91864" y="120000"/>
                        <a:pt x="93559" y="115555"/>
                      </a:cubicBezTo>
                      <a:cubicBezTo>
                        <a:pt x="95254" y="111111"/>
                        <a:pt x="97966" y="85925"/>
                        <a:pt x="100677" y="75555"/>
                      </a:cubicBezTo>
                      <a:cubicBezTo>
                        <a:pt x="103389" y="65185"/>
                        <a:pt x="108135" y="60740"/>
                        <a:pt x="109830" y="51111"/>
                      </a:cubicBezTo>
                      <a:cubicBezTo>
                        <a:pt x="111525" y="41481"/>
                        <a:pt x="110169" y="23703"/>
                        <a:pt x="111864" y="15555"/>
                      </a:cubicBezTo>
                      <a:cubicBezTo>
                        <a:pt x="113559" y="7407"/>
                        <a:pt x="118644" y="2222"/>
                        <a:pt x="119999" y="0"/>
                      </a:cubicBez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sp>
              <p:nvSpPr>
                <p:cNvPr id="2561" name="Google Shape;2561;p186"/>
                <p:cNvSpPr/>
                <p:nvPr/>
              </p:nvSpPr>
              <p:spPr>
                <a:xfrm>
                  <a:off x="7835900" y="3360737"/>
                  <a:ext cx="804900" cy="1028700"/>
                </a:xfrm>
                <a:custGeom>
                  <a:rect b="b" l="l" r="r" t="t"/>
                  <a:pathLst>
                    <a:path extrusionOk="0" h="120000" w="120000">
                      <a:moveTo>
                        <a:pt x="0" y="120000"/>
                      </a:moveTo>
                      <a:cubicBezTo>
                        <a:pt x="2603" y="119074"/>
                        <a:pt x="13254" y="115740"/>
                        <a:pt x="16331" y="113888"/>
                      </a:cubicBezTo>
                      <a:cubicBezTo>
                        <a:pt x="19408" y="112037"/>
                        <a:pt x="17988" y="108888"/>
                        <a:pt x="19171" y="108888"/>
                      </a:cubicBezTo>
                      <a:cubicBezTo>
                        <a:pt x="20355" y="108888"/>
                        <a:pt x="22485" y="114629"/>
                        <a:pt x="24142" y="113333"/>
                      </a:cubicBezTo>
                      <a:cubicBezTo>
                        <a:pt x="25798" y="112037"/>
                        <a:pt x="27928" y="104259"/>
                        <a:pt x="29822" y="100555"/>
                      </a:cubicBezTo>
                      <a:cubicBezTo>
                        <a:pt x="31715" y="96851"/>
                        <a:pt x="34556" y="91851"/>
                        <a:pt x="36213" y="91111"/>
                      </a:cubicBezTo>
                      <a:cubicBezTo>
                        <a:pt x="37869" y="90370"/>
                        <a:pt x="39053" y="94814"/>
                        <a:pt x="40473" y="96111"/>
                      </a:cubicBezTo>
                      <a:cubicBezTo>
                        <a:pt x="41893" y="97407"/>
                        <a:pt x="43550" y="99444"/>
                        <a:pt x="44733" y="98333"/>
                      </a:cubicBezTo>
                      <a:cubicBezTo>
                        <a:pt x="45917" y="97222"/>
                        <a:pt x="46390" y="89444"/>
                        <a:pt x="47573" y="88888"/>
                      </a:cubicBezTo>
                      <a:cubicBezTo>
                        <a:pt x="48757" y="88333"/>
                        <a:pt x="50414" y="95370"/>
                        <a:pt x="51834" y="95555"/>
                      </a:cubicBezTo>
                      <a:cubicBezTo>
                        <a:pt x="53254" y="95740"/>
                        <a:pt x="54674" y="90185"/>
                        <a:pt x="56094" y="89444"/>
                      </a:cubicBezTo>
                      <a:cubicBezTo>
                        <a:pt x="57514" y="88703"/>
                        <a:pt x="56804" y="94814"/>
                        <a:pt x="60355" y="91111"/>
                      </a:cubicBezTo>
                      <a:cubicBezTo>
                        <a:pt x="63905" y="87407"/>
                        <a:pt x="73372" y="72407"/>
                        <a:pt x="78106" y="66666"/>
                      </a:cubicBezTo>
                      <a:cubicBezTo>
                        <a:pt x="82840" y="60925"/>
                        <a:pt x="87100" y="57777"/>
                        <a:pt x="89467" y="57222"/>
                      </a:cubicBezTo>
                      <a:cubicBezTo>
                        <a:pt x="91834" y="56666"/>
                        <a:pt x="90650" y="64814"/>
                        <a:pt x="92307" y="63333"/>
                      </a:cubicBezTo>
                      <a:cubicBezTo>
                        <a:pt x="93964" y="61851"/>
                        <a:pt x="97988" y="53888"/>
                        <a:pt x="100118" y="47777"/>
                      </a:cubicBezTo>
                      <a:cubicBezTo>
                        <a:pt x="102248" y="41666"/>
                        <a:pt x="103431" y="31481"/>
                        <a:pt x="105088" y="26666"/>
                      </a:cubicBezTo>
                      <a:cubicBezTo>
                        <a:pt x="106745" y="21851"/>
                        <a:pt x="108639" y="18703"/>
                        <a:pt x="110059" y="18888"/>
                      </a:cubicBezTo>
                      <a:cubicBezTo>
                        <a:pt x="111479" y="19074"/>
                        <a:pt x="112662" y="30925"/>
                        <a:pt x="114319" y="27777"/>
                      </a:cubicBezTo>
                      <a:cubicBezTo>
                        <a:pt x="115976" y="24629"/>
                        <a:pt x="119526" y="3888"/>
                        <a:pt x="120000" y="0"/>
                      </a:cubicBezTo>
                      <a:lnTo>
                        <a:pt x="117159" y="4444"/>
                      </a:lnTo>
                    </a:path>
                  </a:pathLst>
                </a:custGeom>
                <a:noFill/>
                <a:ln cap="flat" cmpd="sng" w="57150">
                  <a:solidFill>
                    <a:srgbClr val="006699"/>
                  </a:solidFill>
                  <a:prstDash val="solid"/>
                  <a:round/>
                  <a:headEnd len="sm" w="sm" type="none"/>
                  <a:tailEnd len="sm" w="sm" type="none"/>
                </a:ln>
              </p:spPr>
              <p:txBody>
                <a:bodyPr anchorCtr="0" anchor="ctr" bIns="91400" lIns="182850" spcFirstLastPara="1" rIns="182850" wrap="square" tIns="91400">
                  <a:noAutofit/>
                </a:bodyPr>
                <a:lstStyle/>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chemeClr val="accent5"/>
                    </a:solidFill>
                    <a:latin typeface="Times New Roman"/>
                    <a:ea typeface="Times New Roman"/>
                    <a:cs typeface="Times New Roman"/>
                    <a:sym typeface="Times New Roman"/>
                  </a:endParaRPr>
                </a:p>
              </p:txBody>
            </p:sp>
          </p:grpSp>
          <p:sp>
            <p:nvSpPr>
              <p:cNvPr id="2562" name="Google Shape;2562;p186"/>
              <p:cNvSpPr txBox="1"/>
              <p:nvPr/>
            </p:nvSpPr>
            <p:spPr>
              <a:xfrm>
                <a:off x="4641850" y="3103562"/>
                <a:ext cx="609600" cy="2738400"/>
              </a:xfrm>
              <a:prstGeom prst="rect">
                <a:avLst/>
              </a:prstGeom>
              <a:noFill/>
              <a:ln>
                <a:noFill/>
              </a:ln>
            </p:spPr>
            <p:txBody>
              <a:bodyPr anchorCtr="0" anchor="t" bIns="0" lIns="0" spcFirstLastPara="1" rIns="0" wrap="square" tIns="0">
                <a:noAutofit/>
              </a:bodyPr>
              <a:lstStyle/>
              <a:p>
                <a:pPr indent="0" lvl="0" marL="0" marR="0" rtl="0" algn="r">
                  <a:lnSpc>
                    <a:spcPct val="10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270,000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250,000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230,000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210,000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190,000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170,000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150,000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130,000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110,000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90,000</a:t>
                </a:r>
                <a:endParaRPr b="0" i="0" sz="2800" u="none" cap="none" strike="noStrike">
                  <a:solidFill>
                    <a:schemeClr val="accent5"/>
                  </a:solidFill>
                  <a:latin typeface="Arial"/>
                  <a:ea typeface="Arial"/>
                  <a:cs typeface="Arial"/>
                  <a:sym typeface="Arial"/>
                </a:endParaRPr>
              </a:p>
              <a:p>
                <a:pPr indent="0" lvl="0" marL="0" marR="0" rtl="0" algn="r">
                  <a:lnSpc>
                    <a:spcPct val="100000"/>
                  </a:lnSpc>
                  <a:spcBef>
                    <a:spcPts val="96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70,000</a:t>
                </a:r>
                <a:endParaRPr b="0" i="0" sz="2800" u="none" cap="none" strike="noStrike">
                  <a:solidFill>
                    <a:schemeClr val="accent5"/>
                  </a:solidFill>
                  <a:latin typeface="Arial"/>
                  <a:ea typeface="Arial"/>
                  <a:cs typeface="Arial"/>
                  <a:sym typeface="Arial"/>
                </a:endParaRPr>
              </a:p>
            </p:txBody>
          </p:sp>
          <p:grpSp>
            <p:nvGrpSpPr>
              <p:cNvPr id="2563" name="Google Shape;2563;p186"/>
              <p:cNvGrpSpPr/>
              <p:nvPr/>
            </p:nvGrpSpPr>
            <p:grpSpPr>
              <a:xfrm>
                <a:off x="5276917" y="3186112"/>
                <a:ext cx="76202" cy="2543100"/>
                <a:chOff x="5934075" y="2857500"/>
                <a:chExt cx="161925" cy="2543100"/>
              </a:xfrm>
            </p:grpSpPr>
            <p:cxnSp>
              <p:nvCxnSpPr>
                <p:cNvPr id="2564" name="Google Shape;2564;p186"/>
                <p:cNvCxnSpPr/>
                <p:nvPr/>
              </p:nvCxnSpPr>
              <p:spPr>
                <a:xfrm>
                  <a:off x="5934075" y="2857500"/>
                  <a:ext cx="0" cy="2543100"/>
                </a:xfrm>
                <a:prstGeom prst="straightConnector1">
                  <a:avLst/>
                </a:prstGeom>
                <a:noFill/>
                <a:ln cap="flat" cmpd="sng" w="9525">
                  <a:solidFill>
                    <a:srgbClr val="FFFFFF"/>
                  </a:solidFill>
                  <a:prstDash val="solid"/>
                  <a:miter lim="8000"/>
                  <a:headEnd len="sm" w="sm" type="none"/>
                  <a:tailEnd len="sm" w="sm" type="none"/>
                </a:ln>
              </p:spPr>
            </p:cxnSp>
            <p:cxnSp>
              <p:nvCxnSpPr>
                <p:cNvPr id="2565" name="Google Shape;2565;p186"/>
                <p:cNvCxnSpPr/>
                <p:nvPr/>
              </p:nvCxnSpPr>
              <p:spPr>
                <a:xfrm>
                  <a:off x="5943600" y="2857500"/>
                  <a:ext cx="152400" cy="0"/>
                </a:xfrm>
                <a:prstGeom prst="straightConnector1">
                  <a:avLst/>
                </a:prstGeom>
                <a:noFill/>
                <a:ln cap="flat" cmpd="sng" w="9525">
                  <a:solidFill>
                    <a:srgbClr val="FFFFFF"/>
                  </a:solidFill>
                  <a:prstDash val="solid"/>
                  <a:miter lim="8000"/>
                  <a:headEnd len="sm" w="sm" type="none"/>
                  <a:tailEnd len="sm" w="sm" type="none"/>
                </a:ln>
              </p:spPr>
            </p:cxnSp>
            <p:cxnSp>
              <p:nvCxnSpPr>
                <p:cNvPr id="2566" name="Google Shape;2566;p186"/>
                <p:cNvCxnSpPr/>
                <p:nvPr/>
              </p:nvCxnSpPr>
              <p:spPr>
                <a:xfrm>
                  <a:off x="5943600" y="3114675"/>
                  <a:ext cx="152400" cy="0"/>
                </a:xfrm>
                <a:prstGeom prst="straightConnector1">
                  <a:avLst/>
                </a:prstGeom>
                <a:noFill/>
                <a:ln cap="flat" cmpd="sng" w="9525">
                  <a:solidFill>
                    <a:srgbClr val="FFFFFF"/>
                  </a:solidFill>
                  <a:prstDash val="solid"/>
                  <a:miter lim="8000"/>
                  <a:headEnd len="sm" w="sm" type="none"/>
                  <a:tailEnd len="sm" w="sm" type="none"/>
                </a:ln>
              </p:spPr>
            </p:cxnSp>
            <p:cxnSp>
              <p:nvCxnSpPr>
                <p:cNvPr id="2567" name="Google Shape;2567;p186"/>
                <p:cNvCxnSpPr/>
                <p:nvPr/>
              </p:nvCxnSpPr>
              <p:spPr>
                <a:xfrm>
                  <a:off x="5943600" y="3371850"/>
                  <a:ext cx="152400" cy="0"/>
                </a:xfrm>
                <a:prstGeom prst="straightConnector1">
                  <a:avLst/>
                </a:prstGeom>
                <a:noFill/>
                <a:ln cap="flat" cmpd="sng" w="9525">
                  <a:solidFill>
                    <a:srgbClr val="FFFFFF"/>
                  </a:solidFill>
                  <a:prstDash val="solid"/>
                  <a:miter lim="8000"/>
                  <a:headEnd len="sm" w="sm" type="none"/>
                  <a:tailEnd len="sm" w="sm" type="none"/>
                </a:ln>
              </p:spPr>
            </p:cxnSp>
            <p:cxnSp>
              <p:nvCxnSpPr>
                <p:cNvPr id="2568" name="Google Shape;2568;p186"/>
                <p:cNvCxnSpPr/>
                <p:nvPr/>
              </p:nvCxnSpPr>
              <p:spPr>
                <a:xfrm>
                  <a:off x="5943600" y="3629025"/>
                  <a:ext cx="152400" cy="0"/>
                </a:xfrm>
                <a:prstGeom prst="straightConnector1">
                  <a:avLst/>
                </a:prstGeom>
                <a:noFill/>
                <a:ln cap="flat" cmpd="sng" w="9525">
                  <a:solidFill>
                    <a:srgbClr val="FFFFFF"/>
                  </a:solidFill>
                  <a:prstDash val="solid"/>
                  <a:miter lim="8000"/>
                  <a:headEnd len="sm" w="sm" type="none"/>
                  <a:tailEnd len="sm" w="sm" type="none"/>
                </a:ln>
              </p:spPr>
            </p:cxnSp>
            <p:cxnSp>
              <p:nvCxnSpPr>
                <p:cNvPr id="2569" name="Google Shape;2569;p186"/>
                <p:cNvCxnSpPr/>
                <p:nvPr/>
              </p:nvCxnSpPr>
              <p:spPr>
                <a:xfrm>
                  <a:off x="5943600" y="3886200"/>
                  <a:ext cx="152400" cy="0"/>
                </a:xfrm>
                <a:prstGeom prst="straightConnector1">
                  <a:avLst/>
                </a:prstGeom>
                <a:noFill/>
                <a:ln cap="flat" cmpd="sng" w="9525">
                  <a:solidFill>
                    <a:srgbClr val="FFFFFF"/>
                  </a:solidFill>
                  <a:prstDash val="solid"/>
                  <a:miter lim="8000"/>
                  <a:headEnd len="sm" w="sm" type="none"/>
                  <a:tailEnd len="sm" w="sm" type="none"/>
                </a:ln>
              </p:spPr>
            </p:cxnSp>
            <p:cxnSp>
              <p:nvCxnSpPr>
                <p:cNvPr id="2570" name="Google Shape;2570;p186"/>
                <p:cNvCxnSpPr/>
                <p:nvPr/>
              </p:nvCxnSpPr>
              <p:spPr>
                <a:xfrm>
                  <a:off x="5934075" y="4133850"/>
                  <a:ext cx="152400" cy="0"/>
                </a:xfrm>
                <a:prstGeom prst="straightConnector1">
                  <a:avLst/>
                </a:prstGeom>
                <a:noFill/>
                <a:ln cap="flat" cmpd="sng" w="9525">
                  <a:solidFill>
                    <a:srgbClr val="FFFFFF"/>
                  </a:solidFill>
                  <a:prstDash val="solid"/>
                  <a:miter lim="8000"/>
                  <a:headEnd len="sm" w="sm" type="none"/>
                  <a:tailEnd len="sm" w="sm" type="none"/>
                </a:ln>
              </p:spPr>
            </p:cxnSp>
            <p:cxnSp>
              <p:nvCxnSpPr>
                <p:cNvPr id="2571" name="Google Shape;2571;p186"/>
                <p:cNvCxnSpPr/>
                <p:nvPr/>
              </p:nvCxnSpPr>
              <p:spPr>
                <a:xfrm>
                  <a:off x="5934075" y="4381500"/>
                  <a:ext cx="152400" cy="0"/>
                </a:xfrm>
                <a:prstGeom prst="straightConnector1">
                  <a:avLst/>
                </a:prstGeom>
                <a:noFill/>
                <a:ln cap="flat" cmpd="sng" w="9525">
                  <a:solidFill>
                    <a:srgbClr val="FFFFFF"/>
                  </a:solidFill>
                  <a:prstDash val="solid"/>
                  <a:miter lim="8000"/>
                  <a:headEnd len="sm" w="sm" type="none"/>
                  <a:tailEnd len="sm" w="sm" type="none"/>
                </a:ln>
              </p:spPr>
            </p:cxnSp>
            <p:cxnSp>
              <p:nvCxnSpPr>
                <p:cNvPr id="2572" name="Google Shape;2572;p186"/>
                <p:cNvCxnSpPr/>
                <p:nvPr/>
              </p:nvCxnSpPr>
              <p:spPr>
                <a:xfrm>
                  <a:off x="5943600" y="4638675"/>
                  <a:ext cx="152400" cy="0"/>
                </a:xfrm>
                <a:prstGeom prst="straightConnector1">
                  <a:avLst/>
                </a:prstGeom>
                <a:noFill/>
                <a:ln cap="flat" cmpd="sng" w="9525">
                  <a:solidFill>
                    <a:srgbClr val="FFFFFF"/>
                  </a:solidFill>
                  <a:prstDash val="solid"/>
                  <a:miter lim="8000"/>
                  <a:headEnd len="sm" w="sm" type="none"/>
                  <a:tailEnd len="sm" w="sm" type="none"/>
                </a:ln>
              </p:spPr>
            </p:cxnSp>
            <p:cxnSp>
              <p:nvCxnSpPr>
                <p:cNvPr id="2573" name="Google Shape;2573;p186"/>
                <p:cNvCxnSpPr/>
                <p:nvPr/>
              </p:nvCxnSpPr>
              <p:spPr>
                <a:xfrm>
                  <a:off x="5934075" y="4895850"/>
                  <a:ext cx="152400" cy="0"/>
                </a:xfrm>
                <a:prstGeom prst="straightConnector1">
                  <a:avLst/>
                </a:prstGeom>
                <a:noFill/>
                <a:ln cap="flat" cmpd="sng" w="9525">
                  <a:solidFill>
                    <a:srgbClr val="FFFFFF"/>
                  </a:solidFill>
                  <a:prstDash val="solid"/>
                  <a:miter lim="8000"/>
                  <a:headEnd len="sm" w="sm" type="none"/>
                  <a:tailEnd len="sm" w="sm" type="none"/>
                </a:ln>
              </p:spPr>
            </p:cxnSp>
            <p:cxnSp>
              <p:nvCxnSpPr>
                <p:cNvPr id="2574" name="Google Shape;2574;p186"/>
                <p:cNvCxnSpPr/>
                <p:nvPr/>
              </p:nvCxnSpPr>
              <p:spPr>
                <a:xfrm>
                  <a:off x="5934075" y="5133975"/>
                  <a:ext cx="152400" cy="0"/>
                </a:xfrm>
                <a:prstGeom prst="straightConnector1">
                  <a:avLst/>
                </a:prstGeom>
                <a:noFill/>
                <a:ln cap="flat" cmpd="sng" w="9525">
                  <a:solidFill>
                    <a:srgbClr val="FFFFFF"/>
                  </a:solidFill>
                  <a:prstDash val="solid"/>
                  <a:miter lim="8000"/>
                  <a:headEnd len="sm" w="sm" type="none"/>
                  <a:tailEnd len="sm" w="sm" type="none"/>
                </a:ln>
              </p:spPr>
            </p:cxnSp>
          </p:grpSp>
          <p:sp>
            <p:nvSpPr>
              <p:cNvPr id="2575" name="Google Shape;2575;p186"/>
              <p:cNvSpPr txBox="1"/>
              <p:nvPr/>
            </p:nvSpPr>
            <p:spPr>
              <a:xfrm>
                <a:off x="5246687" y="5746750"/>
                <a:ext cx="3810000" cy="3651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Sep         Sep         Sep         Sep         Sep         Sep</a:t>
                </a:r>
                <a:endParaRPr b="0" i="0" sz="2800" u="none" cap="none" strike="noStrike">
                  <a:solidFill>
                    <a:schemeClr val="accent5"/>
                  </a:solidFill>
                  <a:latin typeface="Arial"/>
                  <a:ea typeface="Arial"/>
                  <a:cs typeface="Arial"/>
                  <a:sym typeface="Arial"/>
                </a:endParaRPr>
              </a:p>
              <a:p>
                <a:pPr indent="0" lvl="0" marL="0" marR="0" rtl="0" algn="l">
                  <a:lnSpc>
                    <a:spcPct val="100000"/>
                  </a:lnSpc>
                  <a:spcBef>
                    <a:spcPts val="0"/>
                  </a:spcBef>
                  <a:spcAft>
                    <a:spcPts val="0"/>
                  </a:spcAft>
                  <a:buClr>
                    <a:srgbClr val="FFFFFF"/>
                  </a:buClr>
                  <a:buSzPts val="2400"/>
                  <a:buFont typeface="Arial"/>
                  <a:buNone/>
                </a:pPr>
                <a:r>
                  <a:rPr b="0" i="0" lang="en-US" sz="2400" u="none" cap="none" strike="noStrike">
                    <a:solidFill>
                      <a:schemeClr val="accent5"/>
                    </a:solidFill>
                    <a:latin typeface="Arial"/>
                    <a:ea typeface="Arial"/>
                    <a:cs typeface="Arial"/>
                    <a:sym typeface="Arial"/>
                  </a:rPr>
                  <a:t> 87            89           91           93            95           97</a:t>
                </a:r>
                <a:endParaRPr b="0" i="0" sz="2800" u="none" cap="none" strike="noStrike">
                  <a:solidFill>
                    <a:schemeClr val="accent5"/>
                  </a:solidFill>
                  <a:latin typeface="Arial"/>
                  <a:ea typeface="Arial"/>
                  <a:cs typeface="Arial"/>
                  <a:sym typeface="Arial"/>
                </a:endParaRPr>
              </a:p>
            </p:txBody>
          </p:sp>
        </p:grpSp>
        <p:sp>
          <p:nvSpPr>
            <p:cNvPr id="2576" name="Google Shape;2576;p186"/>
            <p:cNvSpPr txBox="1"/>
            <p:nvPr/>
          </p:nvSpPr>
          <p:spPr>
            <a:xfrm>
              <a:off x="7315200" y="6172200"/>
              <a:ext cx="1557300" cy="228600"/>
            </a:xfrm>
            <a:prstGeom prst="rect">
              <a:avLst/>
            </a:prstGeom>
            <a:noFill/>
            <a:ln>
              <a:noFill/>
            </a:ln>
          </p:spPr>
          <p:txBody>
            <a:bodyPr anchorCtr="0" anchor="t" bIns="91400" lIns="182850" spcFirstLastPara="1" rIns="182850" wrap="square" tIns="91400">
              <a:noAutofit/>
            </a:bodyPr>
            <a:lstStyle/>
            <a:p>
              <a:pPr indent="0" lvl="0" marL="0" marR="0" rtl="0" algn="l">
                <a:lnSpc>
                  <a:spcPct val="100000"/>
                </a:lnSpc>
                <a:spcBef>
                  <a:spcPts val="0"/>
                </a:spcBef>
                <a:spcAft>
                  <a:spcPts val="0"/>
                </a:spcAft>
                <a:buClr>
                  <a:srgbClr val="FFFFFF"/>
                </a:buClr>
                <a:buSzPts val="1800"/>
                <a:buFont typeface="Times New Roman"/>
                <a:buNone/>
              </a:pPr>
              <a:r>
                <a:rPr b="0" i="0" lang="en-US" sz="1800" u="none" cap="none" strike="noStrike">
                  <a:solidFill>
                    <a:schemeClr val="accent5"/>
                  </a:solidFill>
                  <a:latin typeface="Times New Roman"/>
                  <a:ea typeface="Times New Roman"/>
                  <a:cs typeface="Times New Roman"/>
                  <a:sym typeface="Times New Roman"/>
                </a:rPr>
                <a:t>(Data Source:Macquarie Bank)</a:t>
              </a:r>
              <a:endParaRPr b="0" i="0" sz="2800" u="none" cap="none" strike="noStrike">
                <a:solidFill>
                  <a:schemeClr val="accent5"/>
                </a:solidFill>
                <a:latin typeface="Arial"/>
                <a:ea typeface="Arial"/>
                <a:cs typeface="Arial"/>
                <a:sym typeface="Arial"/>
              </a:endParaRPr>
            </a:p>
          </p:txBody>
        </p:sp>
      </p:gr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0" name="Shape 2580"/>
        <p:cNvGrpSpPr/>
        <p:nvPr/>
      </p:nvGrpSpPr>
      <p:grpSpPr>
        <a:xfrm>
          <a:off x="0" y="0"/>
          <a:ext cx="0" cy="0"/>
          <a:chOff x="0" y="0"/>
          <a:chExt cx="0" cy="0"/>
        </a:xfrm>
      </p:grpSpPr>
      <p:pic>
        <p:nvPicPr>
          <p:cNvPr id="2581" name="Google Shape;2581;p187"/>
          <p:cNvPicPr preferRelativeResize="0"/>
          <p:nvPr/>
        </p:nvPicPr>
        <p:blipFill rotWithShape="1">
          <a:blip r:embed="rId3">
            <a:alphaModFix/>
          </a:blip>
          <a:srcRect b="0" l="0" r="18533" t="0"/>
          <a:stretch/>
        </p:blipFill>
        <p:spPr>
          <a:xfrm>
            <a:off x="3985875" y="-1064"/>
            <a:ext cx="20391775" cy="13717063"/>
          </a:xfrm>
          <a:prstGeom prst="rect">
            <a:avLst/>
          </a:prstGeom>
          <a:noFill/>
          <a:ln>
            <a:noFill/>
          </a:ln>
        </p:spPr>
      </p:pic>
      <p:sp>
        <p:nvSpPr>
          <p:cNvPr id="2582" name="Google Shape;2582;p187"/>
          <p:cNvSpPr/>
          <p:nvPr/>
        </p:nvSpPr>
        <p:spPr>
          <a:xfrm>
            <a:off x="3162301" y="0"/>
            <a:ext cx="191253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583" name="Google Shape;2583;p187"/>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How does this affect me ?</a:t>
            </a:r>
            <a:endParaRPr b="0" i="0" sz="1400" u="none" cap="none" strike="noStrike">
              <a:solidFill>
                <a:srgbClr val="000000"/>
              </a:solidFill>
              <a:latin typeface="Arial"/>
              <a:ea typeface="Arial"/>
              <a:cs typeface="Arial"/>
              <a:sym typeface="Arial"/>
            </a:endParaRPr>
          </a:p>
        </p:txBody>
      </p:sp>
      <p:pic>
        <p:nvPicPr>
          <p:cNvPr id="2584" name="Google Shape;2584;p18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585" name="Google Shape;2585;p18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586" name="Google Shape;2586;p187"/>
          <p:cNvSpPr txBox="1"/>
          <p:nvPr/>
        </p:nvSpPr>
        <p:spPr>
          <a:xfrm>
            <a:off x="1675965" y="4439367"/>
            <a:ext cx="13515000" cy="23805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600"/>
              </a:spcBef>
              <a:spcAft>
                <a:spcPts val="0"/>
              </a:spcAft>
              <a:buClr>
                <a:srgbClr val="000000"/>
              </a:buClr>
              <a:buSzPts val="4400"/>
              <a:buFont typeface="Arial"/>
              <a:buChar char="•"/>
            </a:pPr>
            <a:r>
              <a:rPr b="0" i="0" lang="en-US" sz="4400" u="none" cap="none" strike="noStrike">
                <a:solidFill>
                  <a:srgbClr val="363735"/>
                </a:solidFill>
                <a:latin typeface="Lato"/>
                <a:ea typeface="Lato"/>
                <a:cs typeface="Lato"/>
                <a:sym typeface="Lato"/>
              </a:rPr>
              <a:t>Use an assumed earnings rate in our modeling</a:t>
            </a:r>
            <a:endParaRPr b="0" i="0" sz="1400" u="none" cap="none" strike="noStrike">
              <a:solidFill>
                <a:srgbClr val="000000"/>
              </a:solidFill>
              <a:latin typeface="Arial"/>
              <a:ea typeface="Arial"/>
              <a:cs typeface="Arial"/>
              <a:sym typeface="Arial"/>
            </a:endParaRPr>
          </a:p>
          <a:p>
            <a:pPr indent="-685800" lvl="0" marL="685800" marR="0" rtl="0" algn="l">
              <a:lnSpc>
                <a:spcPct val="100000"/>
              </a:lnSpc>
              <a:spcBef>
                <a:spcPts val="600"/>
              </a:spcBef>
              <a:spcAft>
                <a:spcPts val="0"/>
              </a:spcAft>
              <a:buClr>
                <a:srgbClr val="000000"/>
              </a:buClr>
              <a:buSzPts val="4400"/>
              <a:buFont typeface="Arial"/>
              <a:buChar char="•"/>
            </a:pPr>
            <a:r>
              <a:rPr b="0" i="0" lang="en-US" sz="4400" u="none" cap="none" strike="noStrike">
                <a:solidFill>
                  <a:srgbClr val="363735"/>
                </a:solidFill>
                <a:latin typeface="Lato"/>
                <a:ea typeface="Lato"/>
                <a:cs typeface="Lato"/>
                <a:sym typeface="Lato"/>
              </a:rPr>
              <a:t>Achieve or exceed that earnings rate in practice</a:t>
            </a:r>
            <a:endParaRPr b="0" i="0" sz="1400" u="none" cap="none" strike="noStrike">
              <a:solidFill>
                <a:srgbClr val="000000"/>
              </a:solidFill>
              <a:latin typeface="Arial"/>
              <a:ea typeface="Arial"/>
              <a:cs typeface="Arial"/>
              <a:sym typeface="Arial"/>
            </a:endParaRPr>
          </a:p>
        </p:txBody>
      </p:sp>
      <p:sp>
        <p:nvSpPr>
          <p:cNvPr id="2587" name="Google Shape;2587;p187"/>
          <p:cNvSpPr/>
          <p:nvPr/>
        </p:nvSpPr>
        <p:spPr>
          <a:xfrm flipH="1">
            <a:off x="0" y="2834213"/>
            <a:ext cx="13982700" cy="14610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3200" u="none" cap="none" strike="noStrike">
              <a:solidFill>
                <a:schemeClr val="lt1"/>
              </a:solidFill>
              <a:latin typeface="Lato Light"/>
              <a:ea typeface="Lato Light"/>
              <a:cs typeface="Lato Light"/>
              <a:sym typeface="Lato Light"/>
            </a:endParaRPr>
          </a:p>
        </p:txBody>
      </p:sp>
      <p:sp>
        <p:nvSpPr>
          <p:cNvPr id="2588" name="Google Shape;2588;p187"/>
          <p:cNvSpPr txBox="1"/>
          <p:nvPr/>
        </p:nvSpPr>
        <p:spPr>
          <a:xfrm>
            <a:off x="1675965" y="3053714"/>
            <a:ext cx="16342200" cy="1021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1" i="1" lang="en-US" sz="5400" u="none" cap="none" strike="noStrike">
                <a:solidFill>
                  <a:schemeClr val="lt1"/>
                </a:solidFill>
                <a:latin typeface="Lato"/>
                <a:ea typeface="Lato"/>
                <a:cs typeface="Lato"/>
                <a:sym typeface="Lato"/>
              </a:rPr>
              <a:t>To achieve your objectives we need to;</a:t>
            </a:r>
            <a:endParaRPr b="0" i="0" sz="1400" u="none" cap="none" strike="noStrike">
              <a:solidFill>
                <a:srgbClr val="000000"/>
              </a:solidFill>
              <a:latin typeface="Arial"/>
              <a:ea typeface="Arial"/>
              <a:cs typeface="Arial"/>
              <a:sym typeface="Arial"/>
            </a:endParaRPr>
          </a:p>
        </p:txBody>
      </p:sp>
      <p:sp>
        <p:nvSpPr>
          <p:cNvPr id="2589" name="Google Shape;2589;p187"/>
          <p:cNvSpPr txBox="1"/>
          <p:nvPr/>
        </p:nvSpPr>
        <p:spPr>
          <a:xfrm>
            <a:off x="1675965" y="8750554"/>
            <a:ext cx="13515000" cy="238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00"/>
              </a:spcBef>
              <a:spcAft>
                <a:spcPts val="0"/>
              </a:spcAft>
              <a:buClr>
                <a:srgbClr val="000000"/>
              </a:buClr>
              <a:buSzPts val="4400"/>
              <a:buFont typeface="Arial"/>
              <a:buNone/>
            </a:pPr>
            <a:r>
              <a:rPr b="1" i="0" lang="en-US" sz="4400" u="none" cap="none" strike="noStrike">
                <a:solidFill>
                  <a:srgbClr val="363735"/>
                </a:solidFill>
                <a:latin typeface="Lato"/>
                <a:ea typeface="Lato"/>
                <a:cs typeface="Lato"/>
                <a:sym typeface="Lato"/>
              </a:rPr>
              <a:t>Beat the returns from all  other asset classes every year</a:t>
            </a:r>
            <a:endParaRPr b="0" i="0" sz="1400" u="none" cap="none" strike="noStrike">
              <a:solidFill>
                <a:srgbClr val="000000"/>
              </a:solidFill>
              <a:latin typeface="Arial"/>
              <a:ea typeface="Arial"/>
              <a:cs typeface="Arial"/>
              <a:sym typeface="Arial"/>
            </a:endParaRPr>
          </a:p>
        </p:txBody>
      </p:sp>
      <p:sp>
        <p:nvSpPr>
          <p:cNvPr id="2590" name="Google Shape;2590;p187"/>
          <p:cNvSpPr/>
          <p:nvPr/>
        </p:nvSpPr>
        <p:spPr>
          <a:xfrm flipH="1">
            <a:off x="0" y="7145400"/>
            <a:ext cx="13982700" cy="14610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3200" u="none" cap="none" strike="noStrike">
              <a:solidFill>
                <a:schemeClr val="lt1"/>
              </a:solidFill>
              <a:latin typeface="Lato Light"/>
              <a:ea typeface="Lato Light"/>
              <a:cs typeface="Lato Light"/>
              <a:sym typeface="Lato Light"/>
            </a:endParaRPr>
          </a:p>
        </p:txBody>
      </p:sp>
      <p:sp>
        <p:nvSpPr>
          <p:cNvPr id="2591" name="Google Shape;2591;p187"/>
          <p:cNvSpPr txBox="1"/>
          <p:nvPr/>
        </p:nvSpPr>
        <p:spPr>
          <a:xfrm>
            <a:off x="1675965" y="7364901"/>
            <a:ext cx="16342200" cy="1021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1" i="1" lang="en-US" sz="5400" u="none" cap="none" strike="noStrike">
                <a:solidFill>
                  <a:schemeClr val="lt1"/>
                </a:solidFill>
                <a:latin typeface="Lato"/>
                <a:ea typeface="Lato"/>
                <a:cs typeface="Lato"/>
                <a:sym typeface="Lato"/>
              </a:rPr>
              <a:t>We do not need 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5" name="Shape 2595"/>
        <p:cNvGrpSpPr/>
        <p:nvPr/>
      </p:nvGrpSpPr>
      <p:grpSpPr>
        <a:xfrm>
          <a:off x="0" y="0"/>
          <a:ext cx="0" cy="0"/>
          <a:chOff x="0" y="0"/>
          <a:chExt cx="0" cy="0"/>
        </a:xfrm>
      </p:grpSpPr>
      <p:pic>
        <p:nvPicPr>
          <p:cNvPr id="2596" name="Google Shape;2596;p188"/>
          <p:cNvPicPr preferRelativeResize="0"/>
          <p:nvPr/>
        </p:nvPicPr>
        <p:blipFill rotWithShape="1">
          <a:blip r:embed="rId3">
            <a:alphaModFix/>
          </a:blip>
          <a:srcRect b="0" l="0" r="26943" t="0"/>
          <a:stretch/>
        </p:blipFill>
        <p:spPr>
          <a:xfrm>
            <a:off x="9335003" y="0"/>
            <a:ext cx="15042647" cy="13716000"/>
          </a:xfrm>
          <a:prstGeom prst="rect">
            <a:avLst/>
          </a:prstGeom>
          <a:noFill/>
          <a:ln>
            <a:noFill/>
          </a:ln>
        </p:spPr>
      </p:pic>
      <p:sp>
        <p:nvSpPr>
          <p:cNvPr id="2597" name="Google Shape;2597;p188"/>
          <p:cNvSpPr/>
          <p:nvPr/>
        </p:nvSpPr>
        <p:spPr>
          <a:xfrm>
            <a:off x="8648699" y="0"/>
            <a:ext cx="136389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598" name="Google Shape;2598;p188"/>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accent5"/>
                </a:solidFill>
                <a:latin typeface="Lato"/>
                <a:ea typeface="Lato"/>
                <a:cs typeface="Lato"/>
                <a:sym typeface="Lato"/>
              </a:rPr>
              <a:t>How does this affect me ?</a:t>
            </a:r>
            <a:endParaRPr b="0" i="0" sz="1400" u="none" cap="none" strike="noStrike">
              <a:solidFill>
                <a:srgbClr val="000000"/>
              </a:solidFill>
              <a:latin typeface="Arial"/>
              <a:ea typeface="Arial"/>
              <a:cs typeface="Arial"/>
              <a:sym typeface="Arial"/>
            </a:endParaRPr>
          </a:p>
        </p:txBody>
      </p:sp>
      <p:pic>
        <p:nvPicPr>
          <p:cNvPr id="2599" name="Google Shape;2599;p18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600" name="Google Shape;2600;p18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601" name="Google Shape;2601;p188"/>
          <p:cNvSpPr txBox="1"/>
          <p:nvPr/>
        </p:nvSpPr>
        <p:spPr>
          <a:xfrm>
            <a:off x="1675965" y="4439367"/>
            <a:ext cx="12039900" cy="5771400"/>
          </a:xfrm>
          <a:prstGeom prst="rect">
            <a:avLst/>
          </a:prstGeom>
          <a:noFill/>
          <a:ln>
            <a:noFill/>
          </a:ln>
        </p:spPr>
        <p:txBody>
          <a:bodyPr anchorCtr="0" anchor="t" bIns="45700" lIns="91425" spcFirstLastPara="1" rIns="91425" wrap="square" tIns="45700">
            <a:noAutofit/>
          </a:bodyPr>
          <a:lstStyle/>
          <a:p>
            <a:pPr indent="-685800" lvl="0" marL="685800" marR="0" rtl="0" algn="l">
              <a:lnSpc>
                <a:spcPct val="100000"/>
              </a:lnSpc>
              <a:spcBef>
                <a:spcPts val="1800"/>
              </a:spcBef>
              <a:spcAft>
                <a:spcPts val="0"/>
              </a:spcAft>
              <a:buClr>
                <a:srgbClr val="000000"/>
              </a:buClr>
              <a:buSzPts val="4400"/>
              <a:buFont typeface="Arial"/>
              <a:buChar char="•"/>
            </a:pPr>
            <a:r>
              <a:rPr b="0" i="0" lang="en-US" sz="4400" u="none" cap="none" strike="noStrike">
                <a:solidFill>
                  <a:srgbClr val="363735"/>
                </a:solidFill>
                <a:latin typeface="Lato"/>
                <a:ea typeface="Lato"/>
                <a:cs typeface="Lato"/>
                <a:sym typeface="Lato"/>
              </a:rPr>
              <a:t>Establish a clear process that can be managed through all market conditions</a:t>
            </a:r>
            <a:endParaRPr b="0" i="0" sz="1400" u="none" cap="none" strike="noStrike">
              <a:solidFill>
                <a:srgbClr val="000000"/>
              </a:solidFill>
              <a:latin typeface="Arial"/>
              <a:ea typeface="Arial"/>
              <a:cs typeface="Arial"/>
              <a:sym typeface="Arial"/>
            </a:endParaRPr>
          </a:p>
          <a:p>
            <a:pPr indent="-685800" lvl="0" marL="685800" marR="0" rtl="0" algn="l">
              <a:lnSpc>
                <a:spcPct val="100000"/>
              </a:lnSpc>
              <a:spcBef>
                <a:spcPts val="1800"/>
              </a:spcBef>
              <a:spcAft>
                <a:spcPts val="0"/>
              </a:spcAft>
              <a:buClr>
                <a:srgbClr val="000000"/>
              </a:buClr>
              <a:buSzPts val="4400"/>
              <a:buFont typeface="Arial"/>
              <a:buChar char="•"/>
            </a:pPr>
            <a:r>
              <a:rPr b="0" i="0" lang="en-US" sz="4400" u="none" cap="none" strike="noStrike">
                <a:solidFill>
                  <a:srgbClr val="363735"/>
                </a:solidFill>
                <a:latin typeface="Lato"/>
                <a:ea typeface="Lato"/>
                <a:cs typeface="Lato"/>
                <a:sym typeface="Lato"/>
              </a:rPr>
              <a:t>Ensure that it does not require all your time to manage</a:t>
            </a:r>
            <a:endParaRPr b="0" i="0" sz="1400" u="none" cap="none" strike="noStrike">
              <a:solidFill>
                <a:srgbClr val="000000"/>
              </a:solidFill>
              <a:latin typeface="Arial"/>
              <a:ea typeface="Arial"/>
              <a:cs typeface="Arial"/>
              <a:sym typeface="Arial"/>
            </a:endParaRPr>
          </a:p>
          <a:p>
            <a:pPr indent="-685800" lvl="0" marL="685800" marR="0" rtl="0" algn="l">
              <a:lnSpc>
                <a:spcPct val="100000"/>
              </a:lnSpc>
              <a:spcBef>
                <a:spcPts val="1800"/>
              </a:spcBef>
              <a:spcAft>
                <a:spcPts val="0"/>
              </a:spcAft>
              <a:buClr>
                <a:srgbClr val="000000"/>
              </a:buClr>
              <a:buSzPts val="4400"/>
              <a:buFont typeface="Arial"/>
              <a:buChar char="•"/>
            </a:pPr>
            <a:r>
              <a:rPr b="0" i="0" lang="en-US" sz="4400" u="none" cap="none" strike="noStrike">
                <a:solidFill>
                  <a:srgbClr val="363735"/>
                </a:solidFill>
                <a:latin typeface="Lato"/>
                <a:ea typeface="Lato"/>
                <a:cs typeface="Lato"/>
                <a:sym typeface="Lato"/>
              </a:rPr>
              <a:t>Ensure that it does NOT rely on the skills of one individual</a:t>
            </a:r>
            <a:endParaRPr b="0" i="0" sz="1400" u="none" cap="none" strike="noStrike">
              <a:solidFill>
                <a:srgbClr val="000000"/>
              </a:solidFill>
              <a:latin typeface="Arial"/>
              <a:ea typeface="Arial"/>
              <a:cs typeface="Arial"/>
              <a:sym typeface="Arial"/>
            </a:endParaRPr>
          </a:p>
          <a:p>
            <a:pPr indent="-685800" lvl="0" marL="685800" marR="0" rtl="0" algn="l">
              <a:lnSpc>
                <a:spcPct val="100000"/>
              </a:lnSpc>
              <a:spcBef>
                <a:spcPts val="1800"/>
              </a:spcBef>
              <a:spcAft>
                <a:spcPts val="0"/>
              </a:spcAft>
              <a:buClr>
                <a:srgbClr val="000000"/>
              </a:buClr>
              <a:buSzPts val="4400"/>
              <a:buFont typeface="Arial"/>
              <a:buChar char="•"/>
            </a:pPr>
            <a:r>
              <a:rPr b="0" i="0" lang="en-US" sz="4400" u="none" cap="none" strike="noStrike">
                <a:solidFill>
                  <a:srgbClr val="363735"/>
                </a:solidFill>
                <a:latin typeface="Lato"/>
                <a:ea typeface="Lato"/>
                <a:cs typeface="Lato"/>
                <a:sym typeface="Lato"/>
              </a:rPr>
              <a:t>Gain acceptance from you regarding these principles</a:t>
            </a:r>
            <a:endParaRPr b="0" i="0" sz="1400" u="none" cap="none" strike="noStrike">
              <a:solidFill>
                <a:srgbClr val="000000"/>
              </a:solidFill>
              <a:latin typeface="Arial"/>
              <a:ea typeface="Arial"/>
              <a:cs typeface="Arial"/>
              <a:sym typeface="Arial"/>
            </a:endParaRPr>
          </a:p>
          <a:p>
            <a:pPr indent="-406400" lvl="0" marL="685800" marR="0" rtl="0" algn="l">
              <a:lnSpc>
                <a:spcPct val="100000"/>
              </a:lnSpc>
              <a:spcBef>
                <a:spcPts val="1800"/>
              </a:spcBef>
              <a:spcAft>
                <a:spcPts val="0"/>
              </a:spcAft>
              <a:buClr>
                <a:srgbClr val="000000"/>
              </a:buClr>
              <a:buSzPts val="4400"/>
              <a:buFont typeface="Arial"/>
              <a:buNone/>
            </a:pPr>
            <a:r>
              <a:t/>
            </a:r>
            <a:endParaRPr b="0" i="0" sz="4400" u="none" cap="none" strike="noStrike">
              <a:solidFill>
                <a:srgbClr val="363735"/>
              </a:solidFill>
              <a:latin typeface="Lato"/>
              <a:ea typeface="Lato"/>
              <a:cs typeface="Lato"/>
              <a:sym typeface="Lato"/>
            </a:endParaRPr>
          </a:p>
          <a:p>
            <a:pPr indent="-406400" lvl="0" marL="685800" marR="0" rtl="0" algn="l">
              <a:lnSpc>
                <a:spcPct val="100000"/>
              </a:lnSpc>
              <a:spcBef>
                <a:spcPts val="1800"/>
              </a:spcBef>
              <a:spcAft>
                <a:spcPts val="0"/>
              </a:spcAft>
              <a:buClr>
                <a:srgbClr val="000000"/>
              </a:buClr>
              <a:buSzPts val="4400"/>
              <a:buFont typeface="Arial"/>
              <a:buNone/>
            </a:pPr>
            <a:r>
              <a:t/>
            </a:r>
            <a:endParaRPr b="0" i="0" sz="4400" u="none" cap="none" strike="noStrike">
              <a:solidFill>
                <a:srgbClr val="363735"/>
              </a:solidFill>
              <a:latin typeface="Lato"/>
              <a:ea typeface="Lato"/>
              <a:cs typeface="Lato"/>
              <a:sym typeface="Lato"/>
            </a:endParaRPr>
          </a:p>
        </p:txBody>
      </p:sp>
      <p:sp>
        <p:nvSpPr>
          <p:cNvPr id="2602" name="Google Shape;2602;p188"/>
          <p:cNvSpPr/>
          <p:nvPr/>
        </p:nvSpPr>
        <p:spPr>
          <a:xfrm flipH="1">
            <a:off x="0" y="2834213"/>
            <a:ext cx="13982700" cy="14610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3200" u="none" cap="none" strike="noStrike">
              <a:solidFill>
                <a:schemeClr val="lt1"/>
              </a:solidFill>
              <a:latin typeface="Lato Light"/>
              <a:ea typeface="Lato Light"/>
              <a:cs typeface="Lato Light"/>
              <a:sym typeface="Lato Light"/>
            </a:endParaRPr>
          </a:p>
        </p:txBody>
      </p:sp>
      <p:sp>
        <p:nvSpPr>
          <p:cNvPr id="2603" name="Google Shape;2603;p188"/>
          <p:cNvSpPr txBox="1"/>
          <p:nvPr/>
        </p:nvSpPr>
        <p:spPr>
          <a:xfrm>
            <a:off x="1675965" y="3053714"/>
            <a:ext cx="16342200" cy="10218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5400"/>
              <a:buFont typeface="Arial"/>
              <a:buNone/>
            </a:pPr>
            <a:r>
              <a:rPr b="1" i="1" lang="en-US" sz="5400" u="none" cap="none" strike="noStrike">
                <a:solidFill>
                  <a:schemeClr val="lt1"/>
                </a:solidFill>
                <a:latin typeface="Lato"/>
                <a:ea typeface="Lato"/>
                <a:cs typeface="Lato"/>
                <a:sym typeface="Lato"/>
              </a:rPr>
              <a:t>To achieve your objectives we need to;</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7" name="Shape 357"/>
        <p:cNvGrpSpPr/>
        <p:nvPr/>
      </p:nvGrpSpPr>
      <p:grpSpPr>
        <a:xfrm>
          <a:off x="0" y="0"/>
          <a:ext cx="0" cy="0"/>
          <a:chOff x="0" y="0"/>
          <a:chExt cx="0" cy="0"/>
        </a:xfrm>
      </p:grpSpPr>
      <p:pic>
        <p:nvPicPr>
          <p:cNvPr id="358" name="Google Shape;358;p63"/>
          <p:cNvPicPr preferRelativeResize="0"/>
          <p:nvPr/>
        </p:nvPicPr>
        <p:blipFill rotWithShape="1">
          <a:blip r:embed="rId3">
            <a:alphaModFix/>
          </a:blip>
          <a:srcRect b="0" l="0" r="0" t="0"/>
          <a:stretch/>
        </p:blipFill>
        <p:spPr>
          <a:xfrm>
            <a:off x="8675871" y="559047"/>
            <a:ext cx="15619925" cy="11714944"/>
          </a:xfrm>
          <a:prstGeom prst="rect">
            <a:avLst/>
          </a:prstGeom>
          <a:noFill/>
          <a:ln>
            <a:noFill/>
          </a:ln>
        </p:spPr>
      </p:pic>
      <p:sp>
        <p:nvSpPr>
          <p:cNvPr id="359" name="Google Shape;359;p63"/>
          <p:cNvSpPr/>
          <p:nvPr/>
        </p:nvSpPr>
        <p:spPr>
          <a:xfrm>
            <a:off x="4329954" y="0"/>
            <a:ext cx="18654080"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360" name="Google Shape;360;p63"/>
          <p:cNvSpPr/>
          <p:nvPr/>
        </p:nvSpPr>
        <p:spPr>
          <a:xfrm flipH="1">
            <a:off x="-1" y="3045834"/>
            <a:ext cx="11268635" cy="1236773"/>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361" name="Google Shape;361;p63"/>
          <p:cNvSpPr txBox="1"/>
          <p:nvPr/>
        </p:nvSpPr>
        <p:spPr>
          <a:xfrm>
            <a:off x="1675965" y="1434003"/>
            <a:ext cx="17544800"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Creating A Killer Ongoing </a:t>
            </a:r>
            <a:r>
              <a:rPr b="1" i="0" lang="en-US" sz="7200" u="none" cap="none" strike="noStrike">
                <a:solidFill>
                  <a:srgbClr val="C00000"/>
                </a:solidFill>
                <a:latin typeface="Lato"/>
                <a:ea typeface="Lato"/>
                <a:cs typeface="Lato"/>
                <a:sym typeface="Lato"/>
              </a:rPr>
              <a:t>Review Service</a:t>
            </a:r>
            <a:endParaRPr b="1" i="0" sz="34400" u="none" cap="none" strike="noStrike">
              <a:solidFill>
                <a:srgbClr val="C00000"/>
              </a:solidFill>
              <a:latin typeface="Lato"/>
              <a:ea typeface="Lato"/>
              <a:cs typeface="Lato"/>
              <a:sym typeface="Lato"/>
            </a:endParaRPr>
          </a:p>
        </p:txBody>
      </p:sp>
      <p:pic>
        <p:nvPicPr>
          <p:cNvPr id="362" name="Google Shape;362;p63"/>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363" name="Google Shape;363;p63"/>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364" name="Google Shape;364;p63"/>
          <p:cNvSpPr txBox="1"/>
          <p:nvPr/>
        </p:nvSpPr>
        <p:spPr>
          <a:xfrm>
            <a:off x="1675965" y="4700308"/>
            <a:ext cx="14299141" cy="6312886"/>
          </a:xfrm>
          <a:prstGeom prst="rect">
            <a:avLst/>
          </a:prstGeom>
          <a:noFill/>
          <a:ln>
            <a:noFill/>
          </a:ln>
        </p:spPr>
        <p:txBody>
          <a:bodyPr anchorCtr="0" anchor="t" bIns="0" lIns="0" spcFirstLastPara="1" rIns="0" wrap="square" tIns="0">
            <a:noAutofit/>
          </a:bodyPr>
          <a:lstStyle/>
          <a:p>
            <a:pPr indent="-571500" lvl="0" marL="571500" marR="0" rtl="0" algn="l">
              <a:lnSpc>
                <a:spcPct val="15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Surveyed over 60,000 clients around the world</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Results:</a:t>
            </a:r>
            <a:endParaRPr/>
          </a:p>
          <a:p>
            <a:pPr indent="-571500" lvl="0" marL="1371600" marR="0" rtl="0" algn="l">
              <a:lnSpc>
                <a:spcPct val="150000"/>
              </a:lnSpc>
              <a:spcBef>
                <a:spcPts val="12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Clients rate the review process 10/10</a:t>
            </a:r>
            <a:endParaRPr/>
          </a:p>
          <a:p>
            <a:pPr indent="-571500" lvl="0" marL="1371600" marR="0" rtl="0" algn="l">
              <a:lnSpc>
                <a:spcPct val="150000"/>
              </a:lnSpc>
              <a:spcBef>
                <a:spcPts val="12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Clients rate what they actually receive 3/10</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Why the discrepancy?</a:t>
            </a:r>
            <a:endParaRPr/>
          </a:p>
        </p:txBody>
      </p:sp>
      <p:sp>
        <p:nvSpPr>
          <p:cNvPr id="365" name="Google Shape;365;p63"/>
          <p:cNvSpPr txBox="1"/>
          <p:nvPr/>
        </p:nvSpPr>
        <p:spPr>
          <a:xfrm>
            <a:off x="1675965" y="3136612"/>
            <a:ext cx="9592669" cy="1011525"/>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1" lang="en-US" sz="4800" u="none" cap="none" strike="noStrike">
                <a:solidFill>
                  <a:schemeClr val="lt1"/>
                </a:solidFill>
                <a:latin typeface="Lato"/>
                <a:ea typeface="Lato"/>
                <a:cs typeface="Lato"/>
                <a:sym typeface="Lato"/>
              </a:rPr>
              <a:t>Business Health CATScan™</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7" name="Shape 2607"/>
        <p:cNvGrpSpPr/>
        <p:nvPr/>
      </p:nvGrpSpPr>
      <p:grpSpPr>
        <a:xfrm>
          <a:off x="0" y="0"/>
          <a:ext cx="0" cy="0"/>
          <a:chOff x="0" y="0"/>
          <a:chExt cx="0" cy="0"/>
        </a:xfrm>
      </p:grpSpPr>
      <p:pic>
        <p:nvPicPr>
          <p:cNvPr id="2608" name="Google Shape;2608;p189"/>
          <p:cNvPicPr preferRelativeResize="0"/>
          <p:nvPr/>
        </p:nvPicPr>
        <p:blipFill rotWithShape="1">
          <a:blip r:embed="rId3">
            <a:alphaModFix/>
          </a:blip>
          <a:srcRect b="0" l="24385" r="0" t="0"/>
          <a:stretch/>
        </p:blipFill>
        <p:spPr>
          <a:xfrm flipH="1">
            <a:off x="5709724" y="0"/>
            <a:ext cx="18667925" cy="13716000"/>
          </a:xfrm>
          <a:prstGeom prst="rect">
            <a:avLst/>
          </a:prstGeom>
          <a:noFill/>
          <a:ln>
            <a:noFill/>
          </a:ln>
        </p:spPr>
      </p:pic>
      <p:sp>
        <p:nvSpPr>
          <p:cNvPr id="2609" name="Google Shape;2609;p189"/>
          <p:cNvSpPr/>
          <p:nvPr/>
        </p:nvSpPr>
        <p:spPr>
          <a:xfrm>
            <a:off x="3573354" y="0"/>
            <a:ext cx="134859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2610" name="Google Shape;2610;p18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611" name="Google Shape;2611;p18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612" name="Google Shape;2612;p189"/>
          <p:cNvSpPr txBox="1"/>
          <p:nvPr/>
        </p:nvSpPr>
        <p:spPr>
          <a:xfrm>
            <a:off x="2662318" y="3183931"/>
            <a:ext cx="14695200" cy="7000800"/>
          </a:xfrm>
          <a:prstGeom prst="rect">
            <a:avLst/>
          </a:prstGeom>
          <a:noFill/>
          <a:ln>
            <a:noFill/>
          </a:ln>
        </p:spPr>
        <p:txBody>
          <a:bodyPr anchorCtr="0" anchor="t" bIns="0" lIns="0" spcFirstLastPara="1" rIns="0" wrap="square" tIns="0">
            <a:noAutofit/>
          </a:bodyPr>
          <a:lstStyle/>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5"/>
              </a:rPr>
              <a:t>Investment Strategy</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6"/>
              </a:rPr>
              <a:t>The Science of Investing</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7"/>
              </a:rPr>
              <a:t>Re-Weighting to Benchmark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8"/>
              </a:rPr>
              <a:t>Understanding Risk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9"/>
              </a:rPr>
              <a:t>Big Picture</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0"/>
              </a:rPr>
              <a:t>Does It Work?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1"/>
              </a:rPr>
              <a:t>What We Recommend!</a:t>
            </a:r>
            <a:endParaRPr b="0" i="0" sz="1400" u="none" cap="none" strike="noStrike">
              <a:solidFill>
                <a:srgbClr val="000000"/>
              </a:solidFill>
              <a:latin typeface="Arial"/>
              <a:ea typeface="Arial"/>
              <a:cs typeface="Arial"/>
              <a:sym typeface="Arial"/>
            </a:endParaRPr>
          </a:p>
        </p:txBody>
      </p:sp>
      <p:sp>
        <p:nvSpPr>
          <p:cNvPr id="2613" name="Google Shape;2613;p189"/>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The </a:t>
            </a:r>
            <a:r>
              <a:rPr b="0" i="0" lang="en-US" sz="7200" u="none" cap="none" strike="noStrike">
                <a:solidFill>
                  <a:schemeClr val="accent1"/>
                </a:solidFill>
                <a:latin typeface="Lato"/>
                <a:ea typeface="Lato"/>
                <a:cs typeface="Lato"/>
                <a:sym typeface="Lato"/>
              </a:rPr>
              <a:t>Adviser Toolkit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7" name="Shape 2617"/>
        <p:cNvGrpSpPr/>
        <p:nvPr/>
      </p:nvGrpSpPr>
      <p:grpSpPr>
        <a:xfrm>
          <a:off x="0" y="0"/>
          <a:ext cx="0" cy="0"/>
          <a:chOff x="0" y="0"/>
          <a:chExt cx="0" cy="0"/>
        </a:xfrm>
      </p:grpSpPr>
      <p:pic>
        <p:nvPicPr>
          <p:cNvPr id="2618" name="Google Shape;2618;p190"/>
          <p:cNvPicPr preferRelativeResize="0"/>
          <p:nvPr/>
        </p:nvPicPr>
        <p:blipFill rotWithShape="1">
          <a:blip r:embed="rId3">
            <a:alphaModFix/>
          </a:blip>
          <a:srcRect b="0" l="6846" r="0" t="0"/>
          <a:stretch/>
        </p:blipFill>
        <p:spPr>
          <a:xfrm>
            <a:off x="4953000" y="0"/>
            <a:ext cx="19424652" cy="13715999"/>
          </a:xfrm>
          <a:prstGeom prst="rect">
            <a:avLst/>
          </a:prstGeom>
          <a:noFill/>
          <a:ln>
            <a:noFill/>
          </a:ln>
        </p:spPr>
      </p:pic>
      <p:sp>
        <p:nvSpPr>
          <p:cNvPr id="2619" name="Google Shape;2619;p190"/>
          <p:cNvSpPr/>
          <p:nvPr/>
        </p:nvSpPr>
        <p:spPr>
          <a:xfrm>
            <a:off x="3573353" y="0"/>
            <a:ext cx="194106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2620" name="Google Shape;2620;p190"/>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621" name="Google Shape;2621;p19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622" name="Google Shape;2622;p190"/>
          <p:cNvSpPr txBox="1"/>
          <p:nvPr/>
        </p:nvSpPr>
        <p:spPr>
          <a:xfrm>
            <a:off x="1675965" y="2472657"/>
            <a:ext cx="14695200" cy="7000800"/>
          </a:xfrm>
          <a:prstGeom prst="rect">
            <a:avLst/>
          </a:prstGeom>
          <a:noFill/>
          <a:ln>
            <a:noFill/>
          </a:ln>
        </p:spPr>
        <p:txBody>
          <a:bodyPr anchorCtr="0" anchor="t" bIns="0" lIns="0" spcFirstLastPara="1" rIns="0" wrap="square" tIns="0">
            <a:noAutofit/>
          </a:bodyPr>
          <a:lstStyle/>
          <a:p>
            <a:pPr indent="-914400" lvl="0" marL="914400" marR="0" rtl="0" algn="l">
              <a:lnSpc>
                <a:spcPct val="115000"/>
              </a:lnSpc>
              <a:spcBef>
                <a:spcPts val="0"/>
              </a:spcBef>
              <a:spcAft>
                <a:spcPts val="0"/>
              </a:spcAft>
              <a:buClr>
                <a:srgbClr val="B00000"/>
              </a:buClr>
              <a:buSzPts val="5400"/>
              <a:buFont typeface="Lato"/>
              <a:buAutoNum type="arabicPeriod"/>
            </a:pPr>
            <a:r>
              <a:rPr b="0" i="1" lang="en-US" sz="5400" u="sng" cap="none" strike="noStrike">
                <a:solidFill>
                  <a:srgbClr val="B00000"/>
                </a:solidFill>
                <a:latin typeface="Lato"/>
                <a:ea typeface="Lato"/>
                <a:cs typeface="Lato"/>
                <a:sym typeface="Lato"/>
              </a:rPr>
              <a:t>How do pensions work?</a:t>
            </a:r>
            <a:endParaRPr b="0" i="1" sz="5400" u="sng" cap="none" strike="noStrike">
              <a:solidFill>
                <a:srgbClr val="B00000"/>
              </a:solidFill>
              <a:latin typeface="Lato"/>
              <a:ea typeface="Lato"/>
              <a:cs typeface="Lato"/>
              <a:sym typeface="Lato"/>
            </a:endParaRPr>
          </a:p>
          <a:p>
            <a:pPr indent="-914400" lvl="0" marL="914400" marR="0" rtl="0" algn="l">
              <a:lnSpc>
                <a:spcPct val="115000"/>
              </a:lnSpc>
              <a:spcBef>
                <a:spcPts val="0"/>
              </a:spcBef>
              <a:spcAft>
                <a:spcPts val="0"/>
              </a:spcAft>
              <a:buClr>
                <a:srgbClr val="B00000"/>
              </a:buClr>
              <a:buSzPts val="5400"/>
              <a:buFont typeface="Lato"/>
              <a:buAutoNum type="arabicPeriod"/>
            </a:pPr>
            <a:r>
              <a:rPr b="0" i="1" lang="en-US" sz="5400" u="sng" cap="none" strike="noStrike">
                <a:solidFill>
                  <a:srgbClr val="B00000"/>
                </a:solidFill>
                <a:latin typeface="Lato"/>
                <a:ea typeface="Lato"/>
                <a:cs typeface="Lato"/>
                <a:sym typeface="Lato"/>
              </a:rPr>
              <a:t>Pensions vs. Paying off my mortgage</a:t>
            </a:r>
            <a:endParaRPr b="0" i="1" sz="5400" u="sng" cap="none" strike="noStrike">
              <a:solidFill>
                <a:srgbClr val="B00000"/>
              </a:solidFill>
              <a:latin typeface="Lato"/>
              <a:ea typeface="Lato"/>
              <a:cs typeface="Lato"/>
              <a:sym typeface="Lato"/>
            </a:endParaRPr>
          </a:p>
          <a:p>
            <a:pPr indent="-914400" lvl="0" marL="914400" marR="0" rtl="0" algn="l">
              <a:lnSpc>
                <a:spcPct val="115000"/>
              </a:lnSpc>
              <a:spcBef>
                <a:spcPts val="0"/>
              </a:spcBef>
              <a:spcAft>
                <a:spcPts val="0"/>
              </a:spcAft>
              <a:buClr>
                <a:srgbClr val="B00000"/>
              </a:buClr>
              <a:buSzPts val="5400"/>
              <a:buFont typeface="Lato"/>
              <a:buAutoNum type="arabicPeriod"/>
            </a:pPr>
            <a:r>
              <a:rPr b="0" i="1" lang="en-US" sz="5400" u="sng" cap="none" strike="noStrike">
                <a:solidFill>
                  <a:srgbClr val="B00000"/>
                </a:solidFill>
                <a:latin typeface="Lato"/>
                <a:ea typeface="Lato"/>
                <a:cs typeface="Lato"/>
                <a:sym typeface="Lato"/>
              </a:rPr>
              <a:t>Property is safe, shares are risky</a:t>
            </a:r>
            <a:endParaRPr b="0" i="1" sz="5400" u="sng" cap="none" strike="noStrike">
              <a:solidFill>
                <a:srgbClr val="B00000"/>
              </a:solidFill>
              <a:latin typeface="Lato"/>
              <a:ea typeface="Lato"/>
              <a:cs typeface="Lato"/>
              <a:sym typeface="Lato"/>
            </a:endParaRPr>
          </a:p>
          <a:p>
            <a:pPr indent="-914400" lvl="0" marL="914400" marR="0" rtl="0" algn="l">
              <a:lnSpc>
                <a:spcPct val="115000"/>
              </a:lnSpc>
              <a:spcBef>
                <a:spcPts val="0"/>
              </a:spcBef>
              <a:spcAft>
                <a:spcPts val="0"/>
              </a:spcAft>
              <a:buClr>
                <a:srgbClr val="B00000"/>
              </a:buClr>
              <a:buSzPts val="5400"/>
              <a:buFont typeface="Lato"/>
              <a:buAutoNum type="arabicPeriod"/>
            </a:pPr>
            <a:r>
              <a:rPr b="0" i="1" lang="en-US" sz="5400" u="sng" cap="none" strike="noStrike">
                <a:solidFill>
                  <a:srgbClr val="B00000"/>
                </a:solidFill>
                <a:latin typeface="Lato"/>
                <a:ea typeface="Lato"/>
                <a:cs typeface="Lato"/>
                <a:sym typeface="Lato"/>
              </a:rPr>
              <a:t>How can I beat the market? </a:t>
            </a:r>
            <a:endParaRPr b="0" i="1" sz="5400" u="sng" cap="none" strike="noStrike">
              <a:solidFill>
                <a:srgbClr val="B00000"/>
              </a:solidFill>
              <a:latin typeface="Lato"/>
              <a:ea typeface="Lato"/>
              <a:cs typeface="Lato"/>
              <a:sym typeface="Lato"/>
            </a:endParaRPr>
          </a:p>
          <a:p>
            <a:pPr indent="-914400" lvl="0" marL="914400" marR="0" rtl="0" algn="l">
              <a:lnSpc>
                <a:spcPct val="115000"/>
              </a:lnSpc>
              <a:spcBef>
                <a:spcPts val="0"/>
              </a:spcBef>
              <a:spcAft>
                <a:spcPts val="0"/>
              </a:spcAft>
              <a:buClr>
                <a:srgbClr val="B00000"/>
              </a:buClr>
              <a:buSzPts val="5400"/>
              <a:buFont typeface="Lato"/>
              <a:buAutoNum type="arabicPeriod"/>
            </a:pPr>
            <a:r>
              <a:rPr b="0" i="1" lang="en-US" sz="5400" u="sng" cap="none" strike="noStrike">
                <a:solidFill>
                  <a:srgbClr val="B00000"/>
                </a:solidFill>
                <a:latin typeface="Lato"/>
                <a:ea typeface="Lato"/>
                <a:cs typeface="Lato"/>
                <a:sym typeface="Lato"/>
              </a:rPr>
              <a:t>The power of compound interest</a:t>
            </a:r>
            <a:endParaRPr b="0" i="1" sz="5400" u="sng" cap="none" strike="noStrike">
              <a:solidFill>
                <a:srgbClr val="B00000"/>
              </a:solidFill>
              <a:latin typeface="Lato"/>
              <a:ea typeface="Lato"/>
              <a:cs typeface="Lato"/>
              <a:sym typeface="Lato"/>
            </a:endParaRPr>
          </a:p>
          <a:p>
            <a:pPr indent="-914400" lvl="0" marL="914400" marR="0" rtl="0" algn="l">
              <a:lnSpc>
                <a:spcPct val="115000"/>
              </a:lnSpc>
              <a:spcBef>
                <a:spcPts val="0"/>
              </a:spcBef>
              <a:spcAft>
                <a:spcPts val="0"/>
              </a:spcAft>
              <a:buClr>
                <a:srgbClr val="B00000"/>
              </a:buClr>
              <a:buSzPts val="5400"/>
              <a:buFont typeface="Lato"/>
              <a:buAutoNum type="arabicPeriod"/>
            </a:pPr>
            <a:r>
              <a:rPr b="0" i="1" lang="en-US" sz="5400" u="sng" cap="none" strike="noStrike">
                <a:solidFill>
                  <a:srgbClr val="B00000"/>
                </a:solidFill>
                <a:latin typeface="Lato"/>
                <a:ea typeface="Lato"/>
                <a:cs typeface="Lato"/>
                <a:sym typeface="Lato"/>
              </a:rPr>
              <a:t>Why a small reduction in costs can double your money by retirement</a:t>
            </a:r>
            <a:endParaRPr b="0" i="1" sz="5400" u="sng" cap="none" strike="noStrike">
              <a:solidFill>
                <a:srgbClr val="B00000"/>
              </a:solidFill>
              <a:latin typeface="Lato"/>
              <a:ea typeface="Lato"/>
              <a:cs typeface="Lato"/>
              <a:sym typeface="Lato"/>
            </a:endParaRPr>
          </a:p>
          <a:p>
            <a:pPr indent="-914400" lvl="0" marL="914400" marR="0" rtl="0" algn="l">
              <a:lnSpc>
                <a:spcPct val="115000"/>
              </a:lnSpc>
              <a:spcBef>
                <a:spcPts val="0"/>
              </a:spcBef>
              <a:spcAft>
                <a:spcPts val="0"/>
              </a:spcAft>
              <a:buClr>
                <a:srgbClr val="B00000"/>
              </a:buClr>
              <a:buSzPts val="5400"/>
              <a:buFont typeface="Lato"/>
              <a:buAutoNum type="arabicPeriod"/>
            </a:pPr>
            <a:r>
              <a:rPr b="0" i="1" lang="en-US" sz="5400" u="sng" cap="none" strike="noStrike">
                <a:solidFill>
                  <a:srgbClr val="B00000"/>
                </a:solidFill>
                <a:latin typeface="Lato"/>
                <a:ea typeface="Lato"/>
                <a:cs typeface="Lato"/>
                <a:sym typeface="Lato"/>
              </a:rPr>
              <a:t>What are the risks to my plan? </a:t>
            </a:r>
            <a:endParaRPr b="0" i="1" sz="5400" u="sng" cap="none" strike="noStrike">
              <a:solidFill>
                <a:srgbClr val="B00000"/>
              </a:solidFill>
              <a:latin typeface="Lato"/>
              <a:ea typeface="Lato"/>
              <a:cs typeface="Lato"/>
              <a:sym typeface="Lato"/>
            </a:endParaRPr>
          </a:p>
          <a:p>
            <a:pPr indent="-914400" lvl="0" marL="914400" marR="0" rtl="0" algn="l">
              <a:lnSpc>
                <a:spcPct val="115000"/>
              </a:lnSpc>
              <a:spcBef>
                <a:spcPts val="0"/>
              </a:spcBef>
              <a:spcAft>
                <a:spcPts val="0"/>
              </a:spcAft>
              <a:buClr>
                <a:srgbClr val="B00000"/>
              </a:buClr>
              <a:buSzPts val="5400"/>
              <a:buFont typeface="Lato"/>
              <a:buAutoNum type="arabicPeriod"/>
            </a:pPr>
            <a:r>
              <a:rPr b="0" i="1" lang="en-US" sz="5400" u="sng" cap="none" strike="noStrike">
                <a:solidFill>
                  <a:srgbClr val="B00000"/>
                </a:solidFill>
                <a:latin typeface="Lato"/>
                <a:ea typeface="Lato"/>
                <a:cs typeface="Lato"/>
                <a:sym typeface="Lato"/>
              </a:rPr>
              <a:t>What’s the lifetime allowance?</a:t>
            </a:r>
            <a:endParaRPr b="0" i="1" sz="5400" u="none" cap="none" strike="noStrike">
              <a:solidFill>
                <a:srgbClr val="000000"/>
              </a:solidFill>
              <a:latin typeface="Lato"/>
              <a:ea typeface="Lato"/>
              <a:cs typeface="Lato"/>
              <a:sym typeface="Lato"/>
            </a:endParaRPr>
          </a:p>
        </p:txBody>
      </p:sp>
      <p:sp>
        <p:nvSpPr>
          <p:cNvPr id="2623" name="Google Shape;2623;p190"/>
          <p:cNvSpPr txBox="1"/>
          <p:nvPr/>
        </p:nvSpPr>
        <p:spPr>
          <a:xfrm>
            <a:off x="1675965" y="9768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Your </a:t>
            </a:r>
            <a:r>
              <a:rPr b="0" i="0" lang="en-US" sz="7200" u="none" cap="none" strike="noStrike">
                <a:solidFill>
                  <a:schemeClr val="accent1"/>
                </a:solidFill>
                <a:latin typeface="Lato"/>
                <a:ea typeface="Lato"/>
                <a:cs typeface="Lato"/>
                <a:sym typeface="Lato"/>
              </a:rPr>
              <a:t>Adviser Toolkit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7" name="Shape 2627"/>
        <p:cNvGrpSpPr/>
        <p:nvPr/>
      </p:nvGrpSpPr>
      <p:grpSpPr>
        <a:xfrm>
          <a:off x="0" y="0"/>
          <a:ext cx="0" cy="0"/>
          <a:chOff x="0" y="0"/>
          <a:chExt cx="0" cy="0"/>
        </a:xfrm>
      </p:grpSpPr>
      <p:pic>
        <p:nvPicPr>
          <p:cNvPr id="2628" name="Google Shape;2628;p191"/>
          <p:cNvPicPr preferRelativeResize="0"/>
          <p:nvPr/>
        </p:nvPicPr>
        <p:blipFill rotWithShape="1">
          <a:blip r:embed="rId3">
            <a:alphaModFix/>
          </a:blip>
          <a:srcRect b="25914" l="0" r="1097" t="0"/>
          <a:stretch/>
        </p:blipFill>
        <p:spPr>
          <a:xfrm>
            <a:off x="0" y="0"/>
            <a:ext cx="24366071" cy="13716000"/>
          </a:xfrm>
          <a:prstGeom prst="rect">
            <a:avLst/>
          </a:prstGeom>
          <a:noFill/>
          <a:ln>
            <a:noFill/>
          </a:ln>
        </p:spPr>
      </p:pic>
      <p:sp>
        <p:nvSpPr>
          <p:cNvPr id="2629" name="Google Shape;2629;p191"/>
          <p:cNvSpPr/>
          <p:nvPr/>
        </p:nvSpPr>
        <p:spPr>
          <a:xfrm>
            <a:off x="0" y="0"/>
            <a:ext cx="24377700" cy="137160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2630" name="Google Shape;2630;p19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631" name="Google Shape;2631;p19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632" name="Google Shape;2632;p191"/>
          <p:cNvSpPr/>
          <p:nvPr/>
        </p:nvSpPr>
        <p:spPr>
          <a:xfrm flipH="1">
            <a:off x="4955420" y="4787612"/>
            <a:ext cx="144351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2633" name="Google Shape;2633;p191"/>
          <p:cNvSpPr txBox="1"/>
          <p:nvPr/>
        </p:nvSpPr>
        <p:spPr>
          <a:xfrm>
            <a:off x="4608629" y="5660169"/>
            <a:ext cx="15128700" cy="17913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3800"/>
              <a:buFont typeface="Arial"/>
              <a:buNone/>
            </a:pPr>
            <a:r>
              <a:rPr b="1" i="1" lang="en-US" sz="13800" u="none" cap="none" strike="noStrike">
                <a:solidFill>
                  <a:srgbClr val="FF6600"/>
                </a:solidFill>
                <a:latin typeface="Lato"/>
                <a:ea typeface="Lato"/>
                <a:cs typeface="Lato"/>
                <a:sym typeface="Lato"/>
              </a:rPr>
              <a:t>Other ideas</a:t>
            </a:r>
            <a:endParaRPr b="0" i="0" sz="1400" u="none" cap="none" strike="noStrike">
              <a:solidFill>
                <a:srgbClr val="FF6600"/>
              </a:solidFill>
              <a:latin typeface="Arial"/>
              <a:ea typeface="Arial"/>
              <a:cs typeface="Arial"/>
              <a:sym typeface="Arial"/>
            </a:endParaRPr>
          </a:p>
        </p:txBody>
      </p:sp>
      <p:pic>
        <p:nvPicPr>
          <p:cNvPr id="2634" name="Google Shape;2634;p191"/>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635" name="Google Shape;2635;p19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0" name="Shape 2640"/>
        <p:cNvGrpSpPr/>
        <p:nvPr/>
      </p:nvGrpSpPr>
      <p:grpSpPr>
        <a:xfrm>
          <a:off x="0" y="0"/>
          <a:ext cx="0" cy="0"/>
          <a:chOff x="0" y="0"/>
          <a:chExt cx="0" cy="0"/>
        </a:xfrm>
      </p:grpSpPr>
      <p:pic>
        <p:nvPicPr>
          <p:cNvPr id="2641" name="Google Shape;2641;p192"/>
          <p:cNvPicPr preferRelativeResize="0"/>
          <p:nvPr>
            <p:ph idx="2" type="pic"/>
          </p:nvPr>
        </p:nvPicPr>
        <p:blipFill rotWithShape="1">
          <a:blip r:embed="rId3">
            <a:alphaModFix/>
          </a:blip>
          <a:srcRect b="7813" l="0" r="0" t="7813"/>
          <a:stretch/>
        </p:blipFill>
        <p:spPr>
          <a:xfrm>
            <a:off x="-3176" y="0"/>
            <a:ext cx="24377700" cy="13716000"/>
          </a:xfrm>
          <a:prstGeom prst="rect">
            <a:avLst/>
          </a:prstGeom>
          <a:noFill/>
          <a:ln>
            <a:noFill/>
          </a:ln>
        </p:spPr>
      </p:pic>
      <p:sp>
        <p:nvSpPr>
          <p:cNvPr id="2642" name="Google Shape;2642;p192"/>
          <p:cNvSpPr/>
          <p:nvPr/>
        </p:nvSpPr>
        <p:spPr>
          <a:xfrm>
            <a:off x="0" y="0"/>
            <a:ext cx="24377700" cy="137160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643" name="Google Shape;2643;p192"/>
          <p:cNvSpPr txBox="1"/>
          <p:nvPr/>
        </p:nvSpPr>
        <p:spPr>
          <a:xfrm>
            <a:off x="5673375" y="4503937"/>
            <a:ext cx="13024500" cy="382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Who gives </a:t>
            </a:r>
            <a:endParaRPr b="0" i="0" sz="9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“good explanation?”</a:t>
            </a:r>
            <a:endParaRPr b="0" i="0" sz="9600" u="none" cap="none" strike="noStrike">
              <a:solidFill>
                <a:schemeClr val="lt1"/>
              </a:solidFill>
              <a:latin typeface="Lato"/>
              <a:ea typeface="Lato"/>
              <a:cs typeface="Lato"/>
              <a:sym typeface="Lato"/>
            </a:endParaRPr>
          </a:p>
        </p:txBody>
      </p:sp>
      <p:cxnSp>
        <p:nvCxnSpPr>
          <p:cNvPr id="2644" name="Google Shape;2644;p19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645" name="Google Shape;2645;p192"/>
          <p:cNvSpPr/>
          <p:nvPr/>
        </p:nvSpPr>
        <p:spPr>
          <a:xfrm flipH="1">
            <a:off x="4955420" y="4787612"/>
            <a:ext cx="144351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pic>
        <p:nvPicPr>
          <p:cNvPr id="2646" name="Google Shape;2646;p192"/>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647" name="Google Shape;2647;p19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52" name="Shape 2652"/>
        <p:cNvGrpSpPr/>
        <p:nvPr/>
      </p:nvGrpSpPr>
      <p:grpSpPr>
        <a:xfrm>
          <a:off x="0" y="0"/>
          <a:ext cx="0" cy="0"/>
          <a:chOff x="0" y="0"/>
          <a:chExt cx="0" cy="0"/>
        </a:xfrm>
      </p:grpSpPr>
      <p:pic>
        <p:nvPicPr>
          <p:cNvPr id="2653" name="Google Shape;2653;p193"/>
          <p:cNvPicPr preferRelativeResize="0"/>
          <p:nvPr>
            <p:ph idx="2" type="pic"/>
          </p:nvPr>
        </p:nvPicPr>
        <p:blipFill rotWithShape="1">
          <a:blip r:embed="rId3">
            <a:alphaModFix/>
          </a:blip>
          <a:srcRect b="12490" l="0" r="0" t="12490"/>
          <a:stretch/>
        </p:blipFill>
        <p:spPr>
          <a:xfrm>
            <a:off x="-3176" y="0"/>
            <a:ext cx="24377700" cy="13716000"/>
          </a:xfrm>
          <a:prstGeom prst="rect">
            <a:avLst/>
          </a:prstGeom>
          <a:noFill/>
          <a:ln>
            <a:noFill/>
          </a:ln>
        </p:spPr>
      </p:pic>
      <p:sp>
        <p:nvSpPr>
          <p:cNvPr id="2654" name="Google Shape;2654;p193"/>
          <p:cNvSpPr/>
          <p:nvPr/>
        </p:nvSpPr>
        <p:spPr>
          <a:xfrm>
            <a:off x="0" y="0"/>
            <a:ext cx="24377700" cy="137160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655" name="Google Shape;2655;p193"/>
          <p:cNvSpPr txBox="1"/>
          <p:nvPr/>
        </p:nvSpPr>
        <p:spPr>
          <a:xfrm>
            <a:off x="5673375" y="4503937"/>
            <a:ext cx="13024500" cy="3820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US" sz="9600" u="none" cap="none" strike="noStrike">
                <a:solidFill>
                  <a:schemeClr val="lt1"/>
                </a:solidFill>
                <a:latin typeface="Lato"/>
                <a:ea typeface="Lato"/>
                <a:cs typeface="Lato"/>
                <a:sym typeface="Lato"/>
              </a:rPr>
              <a:t>Some topics were like </a:t>
            </a:r>
            <a:endParaRPr/>
          </a:p>
          <a:p>
            <a:pPr indent="0" lvl="0" marL="0" marR="0" rtl="0" algn="ctr">
              <a:lnSpc>
                <a:spcPct val="100000"/>
              </a:lnSpc>
              <a:spcBef>
                <a:spcPts val="0"/>
              </a:spcBef>
              <a:spcAft>
                <a:spcPts val="0"/>
              </a:spcAft>
              <a:buNone/>
            </a:pPr>
            <a:r>
              <a:rPr b="0" i="0" lang="en-US" sz="9600" u="none" cap="none" strike="noStrike">
                <a:solidFill>
                  <a:schemeClr val="lt1"/>
                </a:solidFill>
                <a:latin typeface="Lato"/>
                <a:ea typeface="Lato"/>
                <a:cs typeface="Lato"/>
                <a:sym typeface="Lato"/>
              </a:rPr>
              <a:t>kryptonite</a:t>
            </a:r>
            <a:endParaRPr b="0" i="0" sz="9600" u="none" cap="none" strike="noStrike">
              <a:solidFill>
                <a:schemeClr val="lt1"/>
              </a:solidFill>
              <a:latin typeface="Lato"/>
              <a:ea typeface="Lato"/>
              <a:cs typeface="Lato"/>
              <a:sym typeface="Lato"/>
            </a:endParaRPr>
          </a:p>
        </p:txBody>
      </p:sp>
      <p:cxnSp>
        <p:nvCxnSpPr>
          <p:cNvPr id="2656" name="Google Shape;2656;p19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657" name="Google Shape;2657;p193"/>
          <p:cNvSpPr/>
          <p:nvPr/>
        </p:nvSpPr>
        <p:spPr>
          <a:xfrm flipH="1">
            <a:off x="4955420" y="4787612"/>
            <a:ext cx="144351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pic>
        <p:nvPicPr>
          <p:cNvPr id="2658" name="Google Shape;2658;p193"/>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659" name="Google Shape;2659;p19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4" name="Shape 2664"/>
        <p:cNvGrpSpPr/>
        <p:nvPr/>
      </p:nvGrpSpPr>
      <p:grpSpPr>
        <a:xfrm>
          <a:off x="0" y="0"/>
          <a:ext cx="0" cy="0"/>
          <a:chOff x="0" y="0"/>
          <a:chExt cx="0" cy="0"/>
        </a:xfrm>
      </p:grpSpPr>
      <p:pic>
        <p:nvPicPr>
          <p:cNvPr id="2665" name="Google Shape;2665;p194"/>
          <p:cNvPicPr preferRelativeResize="0"/>
          <p:nvPr>
            <p:ph idx="2" type="pic"/>
          </p:nvPr>
        </p:nvPicPr>
        <p:blipFill rotWithShape="1">
          <a:blip r:embed="rId3">
            <a:alphaModFix/>
          </a:blip>
          <a:srcRect b="0" l="0" r="0" t="0"/>
          <a:stretch/>
        </p:blipFill>
        <p:spPr>
          <a:xfrm>
            <a:off x="-3176" y="0"/>
            <a:ext cx="24377700" cy="13716000"/>
          </a:xfrm>
          <a:prstGeom prst="rect">
            <a:avLst/>
          </a:prstGeom>
          <a:noFill/>
          <a:ln>
            <a:noFill/>
          </a:ln>
        </p:spPr>
      </p:pic>
      <p:sp>
        <p:nvSpPr>
          <p:cNvPr id="2666" name="Google Shape;2666;p194"/>
          <p:cNvSpPr/>
          <p:nvPr/>
        </p:nvSpPr>
        <p:spPr>
          <a:xfrm>
            <a:off x="0" y="0"/>
            <a:ext cx="24377700" cy="137160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667" name="Google Shape;2667;p194"/>
          <p:cNvSpPr txBox="1"/>
          <p:nvPr/>
        </p:nvSpPr>
        <p:spPr>
          <a:xfrm>
            <a:off x="2139250" y="4744257"/>
            <a:ext cx="20092800" cy="571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This is a way to upgrade all advisers to a new skill level </a:t>
            </a:r>
            <a:endParaRPr b="0" i="0" sz="9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6000"/>
              <a:buFont typeface="Arial"/>
              <a:buNone/>
            </a:pPr>
            <a:r>
              <a:rPr b="0" i="0" lang="en-US" sz="6000" u="none" cap="none" strike="noStrike">
                <a:solidFill>
                  <a:schemeClr val="lt1"/>
                </a:solidFill>
                <a:latin typeface="Lato"/>
                <a:ea typeface="Lato"/>
                <a:cs typeface="Lato"/>
                <a:sym typeface="Lato"/>
              </a:rPr>
              <a:t>(quicky and easily)</a:t>
            </a:r>
            <a:endParaRPr b="0" i="0" sz="60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t/>
            </a:r>
            <a:endParaRPr b="0" i="0" sz="9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6000"/>
              <a:buFont typeface="Arial"/>
              <a:buNone/>
            </a:pPr>
            <a:r>
              <a:t/>
            </a:r>
            <a:endParaRPr b="0" i="0" sz="6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chemeClr val="lt1"/>
              </a:solidFill>
              <a:latin typeface="Lato"/>
              <a:ea typeface="Lato"/>
              <a:cs typeface="Lato"/>
              <a:sym typeface="Lato"/>
            </a:endParaRPr>
          </a:p>
        </p:txBody>
      </p:sp>
      <p:pic>
        <p:nvPicPr>
          <p:cNvPr id="2668" name="Google Shape;2668;p194"/>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669" name="Google Shape;2669;p19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4" name="Shape 2674"/>
        <p:cNvGrpSpPr/>
        <p:nvPr/>
      </p:nvGrpSpPr>
      <p:grpSpPr>
        <a:xfrm>
          <a:off x="0" y="0"/>
          <a:ext cx="0" cy="0"/>
          <a:chOff x="0" y="0"/>
          <a:chExt cx="0" cy="0"/>
        </a:xfrm>
      </p:grpSpPr>
      <p:pic>
        <p:nvPicPr>
          <p:cNvPr id="2675" name="Google Shape;2675;p195"/>
          <p:cNvPicPr preferRelativeResize="0"/>
          <p:nvPr>
            <p:ph idx="2" type="pic"/>
          </p:nvPr>
        </p:nvPicPr>
        <p:blipFill rotWithShape="1">
          <a:blip r:embed="rId3">
            <a:alphaModFix/>
          </a:blip>
          <a:srcRect b="12321" l="0" r="0" t="12314"/>
          <a:stretch/>
        </p:blipFill>
        <p:spPr>
          <a:xfrm>
            <a:off x="-3176" y="0"/>
            <a:ext cx="24377700" cy="13716000"/>
          </a:xfrm>
          <a:prstGeom prst="rect">
            <a:avLst/>
          </a:prstGeom>
          <a:noFill/>
          <a:ln>
            <a:noFill/>
          </a:ln>
        </p:spPr>
      </p:pic>
      <p:sp>
        <p:nvSpPr>
          <p:cNvPr id="2676" name="Google Shape;2676;p195"/>
          <p:cNvSpPr/>
          <p:nvPr/>
        </p:nvSpPr>
        <p:spPr>
          <a:xfrm>
            <a:off x="0" y="0"/>
            <a:ext cx="24377700" cy="137160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2677" name="Google Shape;2677;p195"/>
          <p:cNvSpPr txBox="1"/>
          <p:nvPr/>
        </p:nvSpPr>
        <p:spPr>
          <a:xfrm>
            <a:off x="2139250" y="4847464"/>
            <a:ext cx="20092800" cy="57150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600"/>
              <a:buFont typeface="Arial"/>
              <a:buNone/>
            </a:pPr>
            <a:r>
              <a:rPr b="0" i="0" lang="en-US" sz="9600" u="none" cap="none" strike="noStrike">
                <a:solidFill>
                  <a:schemeClr val="lt1"/>
                </a:solidFill>
                <a:latin typeface="Lato"/>
                <a:ea typeface="Lato"/>
                <a:cs typeface="Lato"/>
                <a:sym typeface="Lato"/>
              </a:rPr>
              <a:t>Your are creating Intellectual Property (IP)</a:t>
            </a:r>
            <a:endParaRPr b="0" i="0" sz="96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9600"/>
              <a:buFont typeface="Arial"/>
              <a:buNone/>
            </a:pPr>
            <a:r>
              <a:t/>
            </a:r>
            <a:endParaRPr b="0" i="0" sz="96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6000"/>
              <a:buFont typeface="Arial"/>
              <a:buNone/>
            </a:pPr>
            <a:r>
              <a:t/>
            </a:r>
            <a:endParaRPr b="0" i="0" sz="6000" u="none" cap="none" strike="noStrike">
              <a:solidFill>
                <a:schemeClr val="lt1"/>
              </a:solidFill>
              <a:latin typeface="Lato"/>
              <a:ea typeface="Lato"/>
              <a:cs typeface="Lato"/>
              <a:sym typeface="Lato"/>
            </a:endParaRPr>
          </a:p>
          <a:p>
            <a:pPr indent="0" lvl="0" marL="0" marR="0" rtl="0" algn="l">
              <a:lnSpc>
                <a:spcPct val="100000"/>
              </a:lnSpc>
              <a:spcBef>
                <a:spcPts val="0"/>
              </a:spcBef>
              <a:spcAft>
                <a:spcPts val="0"/>
              </a:spcAft>
              <a:buClr>
                <a:srgbClr val="000000"/>
              </a:buClr>
              <a:buSzPts val="9600"/>
              <a:buFont typeface="Arial"/>
              <a:buNone/>
            </a:pPr>
            <a:r>
              <a:t/>
            </a:r>
            <a:endParaRPr b="0" i="0" sz="9600" u="none" cap="none" strike="noStrike">
              <a:solidFill>
                <a:schemeClr val="lt1"/>
              </a:solidFill>
              <a:latin typeface="Lato"/>
              <a:ea typeface="Lato"/>
              <a:cs typeface="Lato"/>
              <a:sym typeface="Lato"/>
            </a:endParaRPr>
          </a:p>
        </p:txBody>
      </p:sp>
      <p:pic>
        <p:nvPicPr>
          <p:cNvPr id="2678" name="Google Shape;2678;p195"/>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679" name="Google Shape;2679;p19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4" name="Shape 2684"/>
        <p:cNvGrpSpPr/>
        <p:nvPr/>
      </p:nvGrpSpPr>
      <p:grpSpPr>
        <a:xfrm>
          <a:off x="0" y="0"/>
          <a:ext cx="0" cy="0"/>
          <a:chOff x="0" y="0"/>
          <a:chExt cx="0" cy="0"/>
        </a:xfrm>
      </p:grpSpPr>
      <p:pic>
        <p:nvPicPr>
          <p:cNvPr id="2685" name="Google Shape;2685;p196"/>
          <p:cNvPicPr preferRelativeResize="0"/>
          <p:nvPr>
            <p:ph idx="2" type="pic"/>
          </p:nvPr>
        </p:nvPicPr>
        <p:blipFill rotWithShape="1">
          <a:blip r:embed="rId3">
            <a:alphaModFix/>
          </a:blip>
          <a:srcRect b="6717" l="0" r="0" t="6717"/>
          <a:stretch/>
        </p:blipFill>
        <p:spPr>
          <a:xfrm>
            <a:off x="-3176" y="0"/>
            <a:ext cx="24377700" cy="13716000"/>
          </a:xfrm>
          <a:prstGeom prst="rect">
            <a:avLst/>
          </a:prstGeom>
          <a:noFill/>
          <a:ln>
            <a:noFill/>
          </a:ln>
        </p:spPr>
      </p:pic>
      <p:sp>
        <p:nvSpPr>
          <p:cNvPr id="2686" name="Google Shape;2686;p196"/>
          <p:cNvSpPr/>
          <p:nvPr/>
        </p:nvSpPr>
        <p:spPr>
          <a:xfrm>
            <a:off x="0" y="0"/>
            <a:ext cx="24377700" cy="13716000"/>
          </a:xfrm>
          <a:prstGeom prst="rect">
            <a:avLst/>
          </a:prstGeom>
          <a:solidFill>
            <a:srgbClr val="000000">
              <a:alpha val="4078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2687" name="Google Shape;2687;p19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2688" name="Google Shape;2688;p196"/>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2689" name="Google Shape;2689;p196"/>
          <p:cNvSpPr txBox="1"/>
          <p:nvPr/>
        </p:nvSpPr>
        <p:spPr>
          <a:xfrm>
            <a:off x="3547198" y="5082995"/>
            <a:ext cx="17283300" cy="2751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1" i="1" lang="en-US" sz="8000" u="none" cap="none" strike="noStrike">
                <a:solidFill>
                  <a:schemeClr val="lt1"/>
                </a:solidFill>
                <a:latin typeface="Lato"/>
                <a:ea typeface="Lato"/>
                <a:cs typeface="Lato"/>
                <a:sym typeface="Lato"/>
              </a:rPr>
              <a:t>There’s some homework to do</a:t>
            </a:r>
            <a:endParaRPr b="1" i="1" sz="80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6000"/>
              <a:buFont typeface="Arial"/>
              <a:buNone/>
            </a:pPr>
            <a:r>
              <a:t/>
            </a:r>
            <a:endParaRPr b="1" i="1" sz="6000" u="none" cap="none" strike="noStrike">
              <a:solidFill>
                <a:schemeClr val="lt1"/>
              </a:solidFill>
              <a:latin typeface="Lato"/>
              <a:ea typeface="Lato"/>
              <a:cs typeface="Lato"/>
              <a:sym typeface="Lato"/>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3" name="Shape 2693"/>
        <p:cNvGrpSpPr/>
        <p:nvPr/>
      </p:nvGrpSpPr>
      <p:grpSpPr>
        <a:xfrm>
          <a:off x="0" y="0"/>
          <a:ext cx="0" cy="0"/>
          <a:chOff x="0" y="0"/>
          <a:chExt cx="0" cy="0"/>
        </a:xfrm>
      </p:grpSpPr>
      <p:pic>
        <p:nvPicPr>
          <p:cNvPr id="2694" name="Google Shape;2694;p197"/>
          <p:cNvPicPr preferRelativeResize="0"/>
          <p:nvPr/>
        </p:nvPicPr>
        <p:blipFill rotWithShape="1">
          <a:blip r:embed="rId3">
            <a:alphaModFix/>
          </a:blip>
          <a:srcRect b="0" l="24385" r="0" t="0"/>
          <a:stretch/>
        </p:blipFill>
        <p:spPr>
          <a:xfrm flipH="1">
            <a:off x="5709724" y="0"/>
            <a:ext cx="18667925" cy="13716000"/>
          </a:xfrm>
          <a:prstGeom prst="rect">
            <a:avLst/>
          </a:prstGeom>
          <a:noFill/>
          <a:ln>
            <a:noFill/>
          </a:ln>
        </p:spPr>
      </p:pic>
      <p:sp>
        <p:nvSpPr>
          <p:cNvPr id="2695" name="Google Shape;2695;p197"/>
          <p:cNvSpPr/>
          <p:nvPr/>
        </p:nvSpPr>
        <p:spPr>
          <a:xfrm>
            <a:off x="3573354" y="0"/>
            <a:ext cx="134859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2696" name="Google Shape;2696;p19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697" name="Google Shape;2697;p19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698" name="Google Shape;2698;p197"/>
          <p:cNvSpPr txBox="1"/>
          <p:nvPr/>
        </p:nvSpPr>
        <p:spPr>
          <a:xfrm>
            <a:off x="2662318" y="3183931"/>
            <a:ext cx="14695200" cy="7000800"/>
          </a:xfrm>
          <a:prstGeom prst="rect">
            <a:avLst/>
          </a:prstGeom>
          <a:noFill/>
          <a:ln>
            <a:noFill/>
          </a:ln>
        </p:spPr>
        <p:txBody>
          <a:bodyPr anchorCtr="0" anchor="t" bIns="0" lIns="0" spcFirstLastPara="1" rIns="0" wrap="square" tIns="0">
            <a:noAutofit/>
          </a:bodyPr>
          <a:lstStyle/>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5"/>
              </a:rPr>
              <a:t>Investment Strategy</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6"/>
              </a:rPr>
              <a:t>The Science of Investing</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7"/>
              </a:rPr>
              <a:t>Re-Weighting to Benchmark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8"/>
              </a:rPr>
              <a:t>Understanding Risk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9"/>
              </a:rPr>
              <a:t>Big Picture</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0"/>
              </a:rPr>
              <a:t>Does It Work?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1"/>
              </a:rPr>
              <a:t>What We Recommend!</a:t>
            </a:r>
            <a:endParaRPr b="0" i="0" sz="1400" u="none" cap="none" strike="noStrike">
              <a:solidFill>
                <a:srgbClr val="000000"/>
              </a:solidFill>
              <a:latin typeface="Arial"/>
              <a:ea typeface="Arial"/>
              <a:cs typeface="Arial"/>
              <a:sym typeface="Arial"/>
            </a:endParaRPr>
          </a:p>
        </p:txBody>
      </p:sp>
      <p:sp>
        <p:nvSpPr>
          <p:cNvPr id="2699" name="Google Shape;2699;p197"/>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The </a:t>
            </a:r>
            <a:r>
              <a:rPr b="0" i="0" lang="en-US" sz="7200" u="none" cap="none" strike="noStrike">
                <a:solidFill>
                  <a:schemeClr val="accent1"/>
                </a:solidFill>
                <a:latin typeface="Lato"/>
                <a:ea typeface="Lato"/>
                <a:cs typeface="Lato"/>
                <a:sym typeface="Lato"/>
              </a:rPr>
              <a:t>Adviser Toolkit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4" name="Shape 2704"/>
        <p:cNvGrpSpPr/>
        <p:nvPr/>
      </p:nvGrpSpPr>
      <p:grpSpPr>
        <a:xfrm>
          <a:off x="0" y="0"/>
          <a:ext cx="0" cy="0"/>
          <a:chOff x="0" y="0"/>
          <a:chExt cx="0" cy="0"/>
        </a:xfrm>
      </p:grpSpPr>
      <p:sp>
        <p:nvSpPr>
          <p:cNvPr id="2705" name="Google Shape;2705;p198"/>
          <p:cNvSpPr/>
          <p:nvPr/>
        </p:nvSpPr>
        <p:spPr>
          <a:xfrm>
            <a:off x="3695700" y="2743200"/>
            <a:ext cx="7734300" cy="7734300"/>
          </a:xfrm>
          <a:prstGeom prst="ellipse">
            <a:avLst/>
          </a:prstGeom>
          <a:gradFill>
            <a:gsLst>
              <a:gs pos="0">
                <a:srgbClr val="F1851F"/>
              </a:gs>
              <a:gs pos="100000">
                <a:srgbClr val="D5382A"/>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2706" name="Google Shape;2706;p198"/>
          <p:cNvSpPr txBox="1"/>
          <p:nvPr/>
        </p:nvSpPr>
        <p:spPr>
          <a:xfrm>
            <a:off x="4167550" y="5481362"/>
            <a:ext cx="6790500" cy="2258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US" sz="8000" u="none" cap="none" strike="noStrike">
                <a:solidFill>
                  <a:schemeClr val="lt1"/>
                </a:solidFill>
                <a:latin typeface="Lato"/>
                <a:ea typeface="Lato"/>
                <a:cs typeface="Lato"/>
                <a:sym typeface="Lato"/>
              </a:rPr>
              <a:t>People Per Hour</a:t>
            </a:r>
            <a:endParaRPr b="0" i="0" sz="8000" u="none" cap="none" strike="noStrike">
              <a:solidFill>
                <a:schemeClr val="lt1"/>
              </a:solidFill>
              <a:latin typeface="Lato"/>
              <a:ea typeface="Lato"/>
              <a:cs typeface="Lato"/>
              <a:sym typeface="Lato"/>
            </a:endParaRPr>
          </a:p>
        </p:txBody>
      </p:sp>
      <p:sp>
        <p:nvSpPr>
          <p:cNvPr id="2707" name="Google Shape;2707;p198"/>
          <p:cNvSpPr/>
          <p:nvPr/>
        </p:nvSpPr>
        <p:spPr>
          <a:xfrm>
            <a:off x="12877800" y="2743200"/>
            <a:ext cx="7734300" cy="7734300"/>
          </a:xfrm>
          <a:prstGeom prst="ellipse">
            <a:avLst/>
          </a:prstGeom>
          <a:gradFill>
            <a:gsLst>
              <a:gs pos="0">
                <a:srgbClr val="F1851F"/>
              </a:gs>
              <a:gs pos="100000">
                <a:srgbClr val="D5382A"/>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100" u="none" cap="none" strike="noStrike">
              <a:solidFill>
                <a:schemeClr val="lt1"/>
              </a:solidFill>
              <a:latin typeface="Arial"/>
              <a:ea typeface="Arial"/>
              <a:cs typeface="Arial"/>
              <a:sym typeface="Arial"/>
            </a:endParaRPr>
          </a:p>
        </p:txBody>
      </p:sp>
      <p:sp>
        <p:nvSpPr>
          <p:cNvPr id="2708" name="Google Shape;2708;p198"/>
          <p:cNvSpPr txBox="1"/>
          <p:nvPr/>
        </p:nvSpPr>
        <p:spPr>
          <a:xfrm>
            <a:off x="13349650" y="5481362"/>
            <a:ext cx="6790500" cy="22581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0" i="0" lang="en-US" sz="8000" u="none" cap="none" strike="noStrike">
                <a:solidFill>
                  <a:schemeClr val="lt1"/>
                </a:solidFill>
                <a:latin typeface="Lato"/>
                <a:ea typeface="Lato"/>
                <a:cs typeface="Lato"/>
                <a:sym typeface="Lato"/>
              </a:rPr>
              <a:t>Fiverr</a:t>
            </a:r>
            <a:endParaRPr b="0" i="0" sz="8000" u="none" cap="none" strike="noStrike">
              <a:solidFill>
                <a:schemeClr val="lt1"/>
              </a:solidFill>
              <a:latin typeface="Lato"/>
              <a:ea typeface="Lato"/>
              <a:cs typeface="Lato"/>
              <a:sym typeface="Lato"/>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p64"/>
          <p:cNvPicPr preferRelativeResize="0"/>
          <p:nvPr/>
        </p:nvPicPr>
        <p:blipFill rotWithShape="1">
          <a:blip r:embed="rId3">
            <a:alphaModFix/>
          </a:blip>
          <a:srcRect b="0" l="0" r="18266" t="0"/>
          <a:stretch/>
        </p:blipFill>
        <p:spPr>
          <a:xfrm flipH="1">
            <a:off x="4815205" y="0"/>
            <a:ext cx="19562445" cy="13716000"/>
          </a:xfrm>
          <a:prstGeom prst="rect">
            <a:avLst/>
          </a:prstGeom>
          <a:noFill/>
          <a:ln>
            <a:noFill/>
          </a:ln>
        </p:spPr>
      </p:pic>
      <p:sp>
        <p:nvSpPr>
          <p:cNvPr id="371" name="Google Shape;371;p64"/>
          <p:cNvSpPr/>
          <p:nvPr/>
        </p:nvSpPr>
        <p:spPr>
          <a:xfrm>
            <a:off x="0" y="0"/>
            <a:ext cx="20972265"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372" name="Google Shape;372;p6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373" name="Google Shape;373;p6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374" name="Google Shape;374;p64"/>
          <p:cNvSpPr txBox="1"/>
          <p:nvPr/>
        </p:nvSpPr>
        <p:spPr>
          <a:xfrm>
            <a:off x="2591811" y="4339432"/>
            <a:ext cx="11608283" cy="5037136"/>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8800" u="none" cap="none" strike="noStrike">
                <a:solidFill>
                  <a:srgbClr val="0B0F10"/>
                </a:solidFill>
                <a:latin typeface="Lato"/>
                <a:ea typeface="Lato"/>
                <a:cs typeface="Lato"/>
                <a:sym typeface="Lato"/>
              </a:rPr>
              <a:t>What makes an</a:t>
            </a:r>
            <a:endParaRPr/>
          </a:p>
          <a:p>
            <a:pPr indent="0" lvl="0" marL="0" marR="0" rtl="0" algn="l">
              <a:lnSpc>
                <a:spcPct val="80000"/>
              </a:lnSpc>
              <a:spcBef>
                <a:spcPts val="0"/>
              </a:spcBef>
              <a:spcAft>
                <a:spcPts val="0"/>
              </a:spcAft>
              <a:buNone/>
            </a:pPr>
            <a:r>
              <a:rPr b="1" i="1" lang="en-US" sz="11500" u="none" cap="none" strike="noStrike">
                <a:solidFill>
                  <a:srgbClr val="B00000"/>
                </a:solidFill>
                <a:latin typeface="Lato"/>
                <a:ea typeface="Lato"/>
                <a:cs typeface="Lato"/>
                <a:sym typeface="Lato"/>
              </a:rPr>
              <a:t>amazing client review service?</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2" name="Shape 2712"/>
        <p:cNvGrpSpPr/>
        <p:nvPr/>
      </p:nvGrpSpPr>
      <p:grpSpPr>
        <a:xfrm>
          <a:off x="0" y="0"/>
          <a:ext cx="0" cy="0"/>
          <a:chOff x="0" y="0"/>
          <a:chExt cx="0" cy="0"/>
        </a:xfrm>
      </p:grpSpPr>
      <p:pic>
        <p:nvPicPr>
          <p:cNvPr id="2713" name="Google Shape;2713;p199"/>
          <p:cNvPicPr preferRelativeResize="0"/>
          <p:nvPr/>
        </p:nvPicPr>
        <p:blipFill rotWithShape="1">
          <a:blip r:embed="rId3">
            <a:alphaModFix/>
          </a:blip>
          <a:srcRect b="0" l="24385" r="0" t="0"/>
          <a:stretch/>
        </p:blipFill>
        <p:spPr>
          <a:xfrm flipH="1">
            <a:off x="5709724" y="0"/>
            <a:ext cx="18667925" cy="13716000"/>
          </a:xfrm>
          <a:prstGeom prst="rect">
            <a:avLst/>
          </a:prstGeom>
          <a:noFill/>
          <a:ln>
            <a:noFill/>
          </a:ln>
        </p:spPr>
      </p:pic>
      <p:sp>
        <p:nvSpPr>
          <p:cNvPr id="2714" name="Google Shape;2714;p199"/>
          <p:cNvSpPr/>
          <p:nvPr/>
        </p:nvSpPr>
        <p:spPr>
          <a:xfrm>
            <a:off x="3573354" y="0"/>
            <a:ext cx="134859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2715" name="Google Shape;2715;p19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716" name="Google Shape;2716;p19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717" name="Google Shape;2717;p199"/>
          <p:cNvSpPr txBox="1"/>
          <p:nvPr/>
        </p:nvSpPr>
        <p:spPr>
          <a:xfrm>
            <a:off x="2662318" y="3183931"/>
            <a:ext cx="14695200" cy="7000800"/>
          </a:xfrm>
          <a:prstGeom prst="rect">
            <a:avLst/>
          </a:prstGeom>
          <a:noFill/>
          <a:ln>
            <a:noFill/>
          </a:ln>
        </p:spPr>
        <p:txBody>
          <a:bodyPr anchorCtr="0" anchor="t" bIns="0" lIns="0" spcFirstLastPara="1" rIns="0" wrap="square" tIns="0">
            <a:noAutofit/>
          </a:bodyPr>
          <a:lstStyle/>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5"/>
              </a:rPr>
              <a:t>Investment Strategy</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6"/>
              </a:rPr>
              <a:t>The Science of Investing</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7"/>
              </a:rPr>
              <a:t>Re-Weighting to Benchmark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8"/>
              </a:rPr>
              <a:t>Understanding Risk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9"/>
              </a:rPr>
              <a:t>Big Picture</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0"/>
              </a:rPr>
              <a:t>Does It Work?</a:t>
            </a:r>
            <a:endParaRPr b="0" i="0" sz="1400" u="none" cap="none" strike="noStrike">
              <a:solidFill>
                <a:srgbClr val="000000"/>
              </a:solidFill>
              <a:latin typeface="Arial"/>
              <a:ea typeface="Arial"/>
              <a:cs typeface="Arial"/>
              <a:sym typeface="Arial"/>
            </a:endParaRPr>
          </a:p>
          <a:p>
            <a:pPr indent="-806450" lvl="0" marL="806450" marR="0" rtl="0" algn="l">
              <a:lnSpc>
                <a:spcPct val="100000"/>
              </a:lnSpc>
              <a:spcBef>
                <a:spcPts val="1200"/>
              </a:spcBef>
              <a:spcAft>
                <a:spcPts val="0"/>
              </a:spcAft>
              <a:buClr>
                <a:srgbClr val="282927"/>
              </a:buClr>
              <a:buSzPts val="5400"/>
              <a:buFont typeface="Lato"/>
              <a:buAutoNum type="arabicPeriod"/>
            </a:pPr>
            <a:r>
              <a:rPr b="0" i="1" lang="en-US" sz="5400" u="sng" cap="none" strike="noStrike">
                <a:solidFill>
                  <a:schemeClr val="hlink"/>
                </a:solidFill>
                <a:latin typeface="Lato"/>
                <a:ea typeface="Lato"/>
                <a:cs typeface="Lato"/>
                <a:sym typeface="Lato"/>
                <a:hlinkClick r:id="rId11"/>
              </a:rPr>
              <a:t>What We Recommend!</a:t>
            </a:r>
            <a:endParaRPr b="0" i="0" sz="1400" u="none" cap="none" strike="noStrike">
              <a:solidFill>
                <a:srgbClr val="000000"/>
              </a:solidFill>
              <a:latin typeface="Arial"/>
              <a:ea typeface="Arial"/>
              <a:cs typeface="Arial"/>
              <a:sym typeface="Arial"/>
            </a:endParaRPr>
          </a:p>
        </p:txBody>
      </p:sp>
      <p:sp>
        <p:nvSpPr>
          <p:cNvPr id="2718" name="Google Shape;2718;p199"/>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0" i="0" lang="en-US" sz="7200" u="none" cap="none" strike="noStrike">
                <a:solidFill>
                  <a:schemeClr val="dk2"/>
                </a:solidFill>
                <a:latin typeface="Lato"/>
                <a:ea typeface="Lato"/>
                <a:cs typeface="Lato"/>
                <a:sym typeface="Lato"/>
              </a:rPr>
              <a:t>The </a:t>
            </a:r>
            <a:r>
              <a:rPr b="0" i="0" lang="en-US" sz="7200" u="none" cap="none" strike="noStrike">
                <a:solidFill>
                  <a:schemeClr val="accent1"/>
                </a:solidFill>
                <a:latin typeface="Lato"/>
                <a:ea typeface="Lato"/>
                <a:cs typeface="Lato"/>
                <a:sym typeface="Lato"/>
              </a:rPr>
              <a:t>Adviser Toolkit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22" name="Shape 2722"/>
        <p:cNvGrpSpPr/>
        <p:nvPr/>
      </p:nvGrpSpPr>
      <p:grpSpPr>
        <a:xfrm>
          <a:off x="0" y="0"/>
          <a:ext cx="0" cy="0"/>
          <a:chOff x="0" y="0"/>
          <a:chExt cx="0" cy="0"/>
        </a:xfrm>
      </p:grpSpPr>
      <p:pic>
        <p:nvPicPr>
          <p:cNvPr id="2723" name="Google Shape;2723;p200"/>
          <p:cNvPicPr preferRelativeResize="0"/>
          <p:nvPr/>
        </p:nvPicPr>
        <p:blipFill rotWithShape="1">
          <a:blip r:embed="rId3">
            <a:alphaModFix/>
          </a:blip>
          <a:srcRect b="7446" l="0" r="0" t="4120"/>
          <a:stretch/>
        </p:blipFill>
        <p:spPr>
          <a:xfrm>
            <a:off x="0" y="-1"/>
            <a:ext cx="24377700" cy="13737600"/>
          </a:xfrm>
          <a:prstGeom prst="rect">
            <a:avLst/>
          </a:prstGeom>
          <a:noFill/>
          <a:ln>
            <a:noFill/>
          </a:ln>
        </p:spPr>
      </p:pic>
      <p:sp>
        <p:nvSpPr>
          <p:cNvPr id="2724" name="Google Shape;2724;p200"/>
          <p:cNvSpPr/>
          <p:nvPr/>
        </p:nvSpPr>
        <p:spPr>
          <a:xfrm>
            <a:off x="0" y="0"/>
            <a:ext cx="24377700" cy="13716000"/>
          </a:xfrm>
          <a:prstGeom prst="rect">
            <a:avLst/>
          </a:prstGeom>
          <a:solidFill>
            <a:schemeClr val="lt1">
              <a:alpha val="5569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pic>
        <p:nvPicPr>
          <p:cNvPr id="2725" name="Google Shape;2725;p20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726" name="Google Shape;2726;p20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727" name="Google Shape;2727;p200"/>
          <p:cNvSpPr/>
          <p:nvPr/>
        </p:nvSpPr>
        <p:spPr>
          <a:xfrm flipH="1">
            <a:off x="4141728" y="4787612"/>
            <a:ext cx="158406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800">
              <a:solidFill>
                <a:schemeClr val="lt1"/>
              </a:solidFill>
              <a:latin typeface="Lato"/>
              <a:ea typeface="Lato"/>
              <a:cs typeface="Lato"/>
              <a:sym typeface="Lato"/>
            </a:endParaRPr>
          </a:p>
        </p:txBody>
      </p:sp>
      <p:sp>
        <p:nvSpPr>
          <p:cNvPr id="2728" name="Google Shape;2728;p200"/>
          <p:cNvSpPr txBox="1"/>
          <p:nvPr/>
        </p:nvSpPr>
        <p:spPr>
          <a:xfrm>
            <a:off x="4141693" y="5093861"/>
            <a:ext cx="15840600" cy="29238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i="1" lang="en-US" sz="11500">
                <a:solidFill>
                  <a:srgbClr val="1B1B1A"/>
                </a:solidFill>
                <a:latin typeface="Lato"/>
                <a:ea typeface="Lato"/>
                <a:cs typeface="Lato"/>
                <a:sym typeface="Lato"/>
              </a:rPr>
              <a:t>Simplifying</a:t>
            </a:r>
            <a:endParaRPr b="1" i="1" sz="11500">
              <a:solidFill>
                <a:srgbClr val="CF2A2B"/>
              </a:solidFill>
              <a:latin typeface="Lato"/>
              <a:ea typeface="Lato"/>
              <a:cs typeface="Lato"/>
              <a:sym typeface="Lato"/>
            </a:endParaRPr>
          </a:p>
          <a:p>
            <a:pPr indent="0" lvl="0" marL="0" marR="0" rtl="0" algn="ctr">
              <a:lnSpc>
                <a:spcPct val="80000"/>
              </a:lnSpc>
              <a:spcBef>
                <a:spcPts val="0"/>
              </a:spcBef>
              <a:spcAft>
                <a:spcPts val="0"/>
              </a:spcAft>
              <a:buNone/>
            </a:pPr>
            <a:r>
              <a:rPr b="1" i="1" lang="en-US" sz="11500">
                <a:solidFill>
                  <a:srgbClr val="CF2A2B"/>
                </a:solidFill>
                <a:latin typeface="Lato"/>
                <a:ea typeface="Lato"/>
                <a:cs typeface="Lato"/>
                <a:sym typeface="Lato"/>
              </a:rPr>
              <a:t>Your Review Process</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2" name="Shape 2732"/>
        <p:cNvGrpSpPr/>
        <p:nvPr/>
      </p:nvGrpSpPr>
      <p:grpSpPr>
        <a:xfrm>
          <a:off x="0" y="0"/>
          <a:ext cx="0" cy="0"/>
          <a:chOff x="0" y="0"/>
          <a:chExt cx="0" cy="0"/>
        </a:xfrm>
      </p:grpSpPr>
      <p:pic>
        <p:nvPicPr>
          <p:cNvPr id="2733" name="Google Shape;2733;p201"/>
          <p:cNvPicPr preferRelativeResize="0"/>
          <p:nvPr/>
        </p:nvPicPr>
        <p:blipFill rotWithShape="1">
          <a:blip r:embed="rId3">
            <a:alphaModFix/>
          </a:blip>
          <a:srcRect b="0" l="0" r="27740" t="0"/>
          <a:stretch/>
        </p:blipFill>
        <p:spPr>
          <a:xfrm>
            <a:off x="7923328" y="0"/>
            <a:ext cx="16454400" cy="13662300"/>
          </a:xfrm>
          <a:prstGeom prst="rect">
            <a:avLst/>
          </a:prstGeom>
          <a:noFill/>
          <a:ln>
            <a:noFill/>
          </a:ln>
        </p:spPr>
      </p:pic>
      <p:sp>
        <p:nvSpPr>
          <p:cNvPr id="2734" name="Google Shape;2734;p201"/>
          <p:cNvSpPr/>
          <p:nvPr/>
        </p:nvSpPr>
        <p:spPr>
          <a:xfrm>
            <a:off x="-188259" y="-53788"/>
            <a:ext cx="20972400"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sz="3600">
              <a:solidFill>
                <a:schemeClr val="lt1"/>
              </a:solidFill>
              <a:latin typeface="Lato"/>
              <a:ea typeface="Lato"/>
              <a:cs typeface="Lato"/>
              <a:sym typeface="Lato"/>
            </a:endParaRPr>
          </a:p>
        </p:txBody>
      </p:sp>
      <p:pic>
        <p:nvPicPr>
          <p:cNvPr id="2735" name="Google Shape;2735;p20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736" name="Google Shape;2736;p20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737" name="Google Shape;2737;p201"/>
          <p:cNvSpPr txBox="1"/>
          <p:nvPr/>
        </p:nvSpPr>
        <p:spPr>
          <a:xfrm>
            <a:off x="1675965" y="5641783"/>
            <a:ext cx="11959500" cy="2916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i="1" lang="en-US" sz="8800">
                <a:solidFill>
                  <a:srgbClr val="0B0F10"/>
                </a:solidFill>
                <a:latin typeface="Lato"/>
                <a:ea typeface="Lato"/>
                <a:cs typeface="Lato"/>
                <a:sym typeface="Lato"/>
              </a:rPr>
              <a:t>My starting position </a:t>
            </a:r>
            <a:r>
              <a:rPr b="1" i="1" lang="en-US" sz="16600">
                <a:solidFill>
                  <a:srgbClr val="C00000"/>
                </a:solidFill>
                <a:latin typeface="Lato"/>
                <a:ea typeface="Lato"/>
                <a:cs typeface="Lato"/>
                <a:sym typeface="Lato"/>
              </a:rPr>
              <a:t>is…</a:t>
            </a:r>
            <a:endParaRPr b="1" i="1" sz="23900">
              <a:solidFill>
                <a:srgbClr val="C00000"/>
              </a:solidFill>
              <a:latin typeface="Lato"/>
              <a:ea typeface="Lato"/>
              <a:cs typeface="Lato"/>
              <a:sym typeface="Lato"/>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1" name="Shape 2741"/>
        <p:cNvGrpSpPr/>
        <p:nvPr/>
      </p:nvGrpSpPr>
      <p:grpSpPr>
        <a:xfrm>
          <a:off x="0" y="0"/>
          <a:ext cx="0" cy="0"/>
          <a:chOff x="0" y="0"/>
          <a:chExt cx="0" cy="0"/>
        </a:xfrm>
      </p:grpSpPr>
      <p:pic>
        <p:nvPicPr>
          <p:cNvPr id="2742" name="Google Shape;2742;p202"/>
          <p:cNvPicPr preferRelativeResize="0"/>
          <p:nvPr/>
        </p:nvPicPr>
        <p:blipFill rotWithShape="1">
          <a:blip r:embed="rId3">
            <a:alphaModFix/>
          </a:blip>
          <a:srcRect b="12763" l="10944" r="24597" t="21103"/>
          <a:stretch/>
        </p:blipFill>
        <p:spPr>
          <a:xfrm>
            <a:off x="6563360" y="0"/>
            <a:ext cx="17872500" cy="13716000"/>
          </a:xfrm>
          <a:prstGeom prst="rect">
            <a:avLst/>
          </a:prstGeom>
          <a:noFill/>
          <a:ln>
            <a:noFill/>
          </a:ln>
        </p:spPr>
      </p:pic>
      <p:sp>
        <p:nvSpPr>
          <p:cNvPr id="2743" name="Google Shape;2743;p202"/>
          <p:cNvSpPr/>
          <p:nvPr/>
        </p:nvSpPr>
        <p:spPr>
          <a:xfrm>
            <a:off x="-188259" y="0"/>
            <a:ext cx="20972400"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sz="3600">
              <a:solidFill>
                <a:schemeClr val="lt1"/>
              </a:solidFill>
              <a:latin typeface="Lato"/>
              <a:ea typeface="Lato"/>
              <a:cs typeface="Lato"/>
              <a:sym typeface="Lato"/>
            </a:endParaRPr>
          </a:p>
        </p:txBody>
      </p:sp>
      <p:pic>
        <p:nvPicPr>
          <p:cNvPr id="2744" name="Google Shape;2744;p20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745" name="Google Shape;2745;p20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746" name="Google Shape;2746;p202"/>
          <p:cNvSpPr txBox="1"/>
          <p:nvPr/>
        </p:nvSpPr>
        <p:spPr>
          <a:xfrm>
            <a:off x="1675965" y="5641783"/>
            <a:ext cx="11959500" cy="2916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i="1" lang="en-US" sz="8800">
                <a:solidFill>
                  <a:srgbClr val="0B0F10"/>
                </a:solidFill>
                <a:latin typeface="Lato"/>
                <a:ea typeface="Lato"/>
                <a:cs typeface="Lato"/>
                <a:sym typeface="Lato"/>
              </a:rPr>
              <a:t>…do absolutely </a:t>
            </a:r>
            <a:r>
              <a:rPr b="1" i="1" lang="en-US" sz="16600">
                <a:solidFill>
                  <a:srgbClr val="C00000"/>
                </a:solidFill>
                <a:latin typeface="Lato"/>
                <a:ea typeface="Lato"/>
                <a:cs typeface="Lato"/>
                <a:sym typeface="Lato"/>
              </a:rPr>
              <a:t>nothing</a:t>
            </a:r>
            <a:endParaRPr b="1" i="1" sz="23900">
              <a:solidFill>
                <a:srgbClr val="C00000"/>
              </a:solidFill>
              <a:latin typeface="Lato"/>
              <a:ea typeface="Lato"/>
              <a:cs typeface="Lato"/>
              <a:sym typeface="Lato"/>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50" name="Shape 2750"/>
        <p:cNvGrpSpPr/>
        <p:nvPr/>
      </p:nvGrpSpPr>
      <p:grpSpPr>
        <a:xfrm>
          <a:off x="0" y="0"/>
          <a:ext cx="0" cy="0"/>
          <a:chOff x="0" y="0"/>
          <a:chExt cx="0" cy="0"/>
        </a:xfrm>
      </p:grpSpPr>
      <p:pic>
        <p:nvPicPr>
          <p:cNvPr id="2751" name="Google Shape;2751;p203"/>
          <p:cNvPicPr preferRelativeResize="0"/>
          <p:nvPr/>
        </p:nvPicPr>
        <p:blipFill rotWithShape="1">
          <a:blip r:embed="rId3">
            <a:alphaModFix/>
          </a:blip>
          <a:srcRect b="11798" l="0" r="13911" t="4701"/>
          <a:stretch/>
        </p:blipFill>
        <p:spPr>
          <a:xfrm>
            <a:off x="6672329" y="0"/>
            <a:ext cx="17705400" cy="13716000"/>
          </a:xfrm>
          <a:prstGeom prst="rect">
            <a:avLst/>
          </a:prstGeom>
          <a:noFill/>
          <a:ln>
            <a:noFill/>
          </a:ln>
        </p:spPr>
      </p:pic>
      <p:sp>
        <p:nvSpPr>
          <p:cNvPr id="2752" name="Google Shape;2752;p203"/>
          <p:cNvSpPr/>
          <p:nvPr/>
        </p:nvSpPr>
        <p:spPr>
          <a:xfrm>
            <a:off x="4329954" y="0"/>
            <a:ext cx="18654000"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sz="3600">
              <a:solidFill>
                <a:schemeClr val="lt1"/>
              </a:solidFill>
              <a:latin typeface="Lato"/>
              <a:ea typeface="Lato"/>
              <a:cs typeface="Lato"/>
              <a:sym typeface="Lato"/>
            </a:endParaRPr>
          </a:p>
        </p:txBody>
      </p:sp>
      <p:sp>
        <p:nvSpPr>
          <p:cNvPr id="2753" name="Google Shape;2753;p203"/>
          <p:cNvSpPr/>
          <p:nvPr/>
        </p:nvSpPr>
        <p:spPr>
          <a:xfrm flipH="1">
            <a:off x="33" y="2741535"/>
            <a:ext cx="11268600" cy="12369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800">
              <a:solidFill>
                <a:schemeClr val="lt1"/>
              </a:solidFill>
              <a:latin typeface="Lato"/>
              <a:ea typeface="Lato"/>
              <a:cs typeface="Lato"/>
              <a:sym typeface="Lato"/>
            </a:endParaRPr>
          </a:p>
        </p:txBody>
      </p:sp>
      <p:sp>
        <p:nvSpPr>
          <p:cNvPr id="2754" name="Google Shape;2754;p203"/>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7200">
                <a:solidFill>
                  <a:schemeClr val="dk2"/>
                </a:solidFill>
                <a:latin typeface="Lato"/>
                <a:ea typeface="Lato"/>
                <a:cs typeface="Lato"/>
                <a:sym typeface="Lato"/>
              </a:rPr>
              <a:t>Simplifying Your </a:t>
            </a:r>
            <a:r>
              <a:rPr b="1" lang="en-US" sz="7200">
                <a:solidFill>
                  <a:srgbClr val="C00000"/>
                </a:solidFill>
                <a:latin typeface="Lato"/>
                <a:ea typeface="Lato"/>
                <a:cs typeface="Lato"/>
                <a:sym typeface="Lato"/>
              </a:rPr>
              <a:t>Review Process</a:t>
            </a:r>
            <a:endParaRPr/>
          </a:p>
        </p:txBody>
      </p:sp>
      <p:pic>
        <p:nvPicPr>
          <p:cNvPr id="2755" name="Google Shape;2755;p20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756" name="Google Shape;2756;p20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757" name="Google Shape;2757;p203"/>
          <p:cNvSpPr txBox="1"/>
          <p:nvPr/>
        </p:nvSpPr>
        <p:spPr>
          <a:xfrm>
            <a:off x="1675965" y="4062049"/>
            <a:ext cx="12246600" cy="4553400"/>
          </a:xfrm>
          <a:prstGeom prst="rect">
            <a:avLst/>
          </a:prstGeom>
          <a:noFill/>
          <a:ln>
            <a:noFill/>
          </a:ln>
        </p:spPr>
        <p:txBody>
          <a:bodyPr anchorCtr="0" anchor="t" bIns="0" lIns="0" spcFirstLastPara="1" rIns="0" wrap="square" tIns="0">
            <a:noAutofit/>
          </a:bodyPr>
          <a:lstStyle/>
          <a:p>
            <a:pPr indent="-914400" lvl="0" marL="914400" marR="0" rtl="0" algn="l">
              <a:lnSpc>
                <a:spcPct val="150000"/>
              </a:lnSpc>
              <a:spcBef>
                <a:spcPts val="0"/>
              </a:spcBef>
              <a:spcAft>
                <a:spcPts val="0"/>
              </a:spcAft>
              <a:buClr>
                <a:srgbClr val="282927"/>
              </a:buClr>
              <a:buSzPts val="4000"/>
              <a:buFont typeface="Arial"/>
              <a:buChar char="•"/>
            </a:pPr>
            <a:r>
              <a:rPr i="1" lang="en-US" sz="4000">
                <a:solidFill>
                  <a:srgbClr val="282927"/>
                </a:solidFill>
                <a:latin typeface="Lato"/>
                <a:ea typeface="Lato"/>
                <a:cs typeface="Lato"/>
                <a:sym typeface="Lato"/>
              </a:rPr>
              <a:t>Do no preparation whatsoever if you can</a:t>
            </a:r>
            <a:endParaRPr/>
          </a:p>
          <a:p>
            <a:pPr indent="-914400" lvl="0" marL="914400" marR="0" rtl="0" algn="l">
              <a:lnSpc>
                <a:spcPct val="150000"/>
              </a:lnSpc>
              <a:spcBef>
                <a:spcPts val="600"/>
              </a:spcBef>
              <a:spcAft>
                <a:spcPts val="0"/>
              </a:spcAft>
              <a:buClr>
                <a:srgbClr val="282927"/>
              </a:buClr>
              <a:buSzPts val="4000"/>
              <a:buFont typeface="Arial"/>
              <a:buChar char="•"/>
            </a:pPr>
            <a:r>
              <a:rPr i="1" lang="en-US" sz="4000">
                <a:solidFill>
                  <a:srgbClr val="282927"/>
                </a:solidFill>
                <a:latin typeface="Lato"/>
                <a:ea typeface="Lato"/>
                <a:cs typeface="Lato"/>
                <a:sym typeface="Lato"/>
              </a:rPr>
              <a:t>Deliver the absolute minimum that adds value</a:t>
            </a:r>
            <a:endParaRPr/>
          </a:p>
          <a:p>
            <a:pPr indent="-914400" lvl="0" marL="914400" marR="0" rtl="0" algn="l">
              <a:lnSpc>
                <a:spcPct val="150000"/>
              </a:lnSpc>
              <a:spcBef>
                <a:spcPts val="600"/>
              </a:spcBef>
              <a:spcAft>
                <a:spcPts val="0"/>
              </a:spcAft>
              <a:buClr>
                <a:srgbClr val="282927"/>
              </a:buClr>
              <a:buSzPts val="4000"/>
              <a:buFont typeface="Arial"/>
              <a:buChar char="•"/>
            </a:pPr>
            <a:r>
              <a:rPr i="1" lang="en-US" sz="4000">
                <a:solidFill>
                  <a:srgbClr val="282927"/>
                </a:solidFill>
                <a:latin typeface="Lato"/>
                <a:ea typeface="Lato"/>
                <a:cs typeface="Lato"/>
                <a:sym typeface="Lato"/>
              </a:rPr>
              <a:t>Make changes to cashflow models while clients are there		</a:t>
            </a:r>
            <a:endParaRPr/>
          </a:p>
        </p:txBody>
      </p:sp>
      <p:sp>
        <p:nvSpPr>
          <p:cNvPr id="2758" name="Google Shape;2758;p203"/>
          <p:cNvSpPr txBox="1"/>
          <p:nvPr/>
        </p:nvSpPr>
        <p:spPr>
          <a:xfrm>
            <a:off x="1675966" y="2808661"/>
            <a:ext cx="9592800" cy="1011600"/>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1" lang="en-US" sz="4800">
                <a:solidFill>
                  <a:schemeClr val="lt1"/>
                </a:solidFill>
                <a:latin typeface="Lato"/>
                <a:ea typeface="Lato"/>
                <a:cs typeface="Lato"/>
                <a:sym typeface="Lato"/>
              </a:rPr>
              <a:t>My starting position</a:t>
            </a:r>
            <a:endParaRPr/>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62" name="Shape 2762"/>
        <p:cNvGrpSpPr/>
        <p:nvPr/>
      </p:nvGrpSpPr>
      <p:grpSpPr>
        <a:xfrm>
          <a:off x="0" y="0"/>
          <a:ext cx="0" cy="0"/>
          <a:chOff x="0" y="0"/>
          <a:chExt cx="0" cy="0"/>
        </a:xfrm>
      </p:grpSpPr>
      <p:pic>
        <p:nvPicPr>
          <p:cNvPr id="2763" name="Google Shape;2763;p204"/>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764" name="Google Shape;2764;p20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765" name="Google Shape;2765;p204"/>
          <p:cNvSpPr/>
          <p:nvPr/>
        </p:nvSpPr>
        <p:spPr>
          <a:xfrm flipH="1">
            <a:off x="4141728" y="4787612"/>
            <a:ext cx="158406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sz="4800">
              <a:solidFill>
                <a:schemeClr val="lt1"/>
              </a:solidFill>
              <a:latin typeface="Lato"/>
              <a:ea typeface="Lato"/>
              <a:cs typeface="Lato"/>
              <a:sym typeface="Lato"/>
            </a:endParaRPr>
          </a:p>
        </p:txBody>
      </p:sp>
      <p:sp>
        <p:nvSpPr>
          <p:cNvPr id="2766" name="Google Shape;2766;p204"/>
          <p:cNvSpPr txBox="1"/>
          <p:nvPr/>
        </p:nvSpPr>
        <p:spPr>
          <a:xfrm>
            <a:off x="4141693" y="5918702"/>
            <a:ext cx="15840600" cy="12741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9600">
                <a:solidFill>
                  <a:srgbClr val="C00000"/>
                </a:solidFill>
                <a:latin typeface="Lato"/>
                <a:ea typeface="Lato"/>
                <a:cs typeface="Lato"/>
                <a:sym typeface="Lato"/>
              </a:rPr>
              <a:t>The Chamberlyns example</a:t>
            </a:r>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0" name="Shape 2770"/>
        <p:cNvGrpSpPr/>
        <p:nvPr/>
      </p:nvGrpSpPr>
      <p:grpSpPr>
        <a:xfrm>
          <a:off x="0" y="0"/>
          <a:ext cx="0" cy="0"/>
          <a:chOff x="0" y="0"/>
          <a:chExt cx="0" cy="0"/>
        </a:xfrm>
      </p:grpSpPr>
      <p:sp>
        <p:nvSpPr>
          <p:cNvPr id="2771" name="Google Shape;2771;p205"/>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7200">
                <a:solidFill>
                  <a:schemeClr val="dk2"/>
                </a:solidFill>
                <a:latin typeface="Lato"/>
                <a:ea typeface="Lato"/>
                <a:cs typeface="Lato"/>
                <a:sym typeface="Lato"/>
              </a:rPr>
              <a:t>Chamberlyns – </a:t>
            </a:r>
            <a:r>
              <a:rPr b="1" lang="en-US" sz="7200">
                <a:solidFill>
                  <a:srgbClr val="C00000"/>
                </a:solidFill>
                <a:latin typeface="Lato"/>
                <a:ea typeface="Lato"/>
                <a:cs typeface="Lato"/>
                <a:sym typeface="Lato"/>
              </a:rPr>
              <a:t>Split Clients Into 3 Groups </a:t>
            </a:r>
            <a:endParaRPr b="1" sz="34400">
              <a:solidFill>
                <a:srgbClr val="C00000"/>
              </a:solidFill>
              <a:latin typeface="Lato"/>
              <a:ea typeface="Lato"/>
              <a:cs typeface="Lato"/>
              <a:sym typeface="Lato"/>
            </a:endParaRPr>
          </a:p>
        </p:txBody>
      </p:sp>
      <p:pic>
        <p:nvPicPr>
          <p:cNvPr id="2772" name="Google Shape;2772;p205"/>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773" name="Google Shape;2773;p20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grpSp>
        <p:nvGrpSpPr>
          <p:cNvPr id="2774" name="Google Shape;2774;p205"/>
          <p:cNvGrpSpPr/>
          <p:nvPr/>
        </p:nvGrpSpPr>
        <p:grpSpPr>
          <a:xfrm>
            <a:off x="2363629" y="4153973"/>
            <a:ext cx="18451212" cy="6022018"/>
            <a:chOff x="-754992" y="2012836"/>
            <a:chExt cx="9222378" cy="3009956"/>
          </a:xfrm>
        </p:grpSpPr>
        <p:sp>
          <p:nvSpPr>
            <p:cNvPr id="2775" name="Google Shape;2775;p205"/>
            <p:cNvSpPr/>
            <p:nvPr/>
          </p:nvSpPr>
          <p:spPr>
            <a:xfrm>
              <a:off x="-754992" y="2012836"/>
              <a:ext cx="3071700" cy="2973300"/>
            </a:xfrm>
            <a:prstGeom prst="ellipse">
              <a:avLst/>
            </a:prstGeom>
            <a:solidFill>
              <a:srgbClr val="FFFF00"/>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800">
                  <a:solidFill>
                    <a:srgbClr val="FF120F"/>
                  </a:solidFill>
                  <a:latin typeface="Arial"/>
                  <a:ea typeface="Arial"/>
                  <a:cs typeface="Arial"/>
                  <a:sym typeface="Arial"/>
                </a:rPr>
                <a:t>Simple</a:t>
              </a:r>
              <a:endParaRPr/>
            </a:p>
          </p:txBody>
        </p:sp>
        <p:sp>
          <p:nvSpPr>
            <p:cNvPr id="2776" name="Google Shape;2776;p205"/>
            <p:cNvSpPr/>
            <p:nvPr/>
          </p:nvSpPr>
          <p:spPr>
            <a:xfrm>
              <a:off x="2363441" y="2034391"/>
              <a:ext cx="3073500" cy="2959200"/>
            </a:xfrm>
            <a:prstGeom prst="ellipse">
              <a:avLst/>
            </a:prstGeom>
            <a:solidFill>
              <a:srgbClr val="FF6600"/>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r>
                <a:t/>
              </a:r>
              <a:endParaRPr sz="4800">
                <a:solidFill>
                  <a:schemeClr val="lt1"/>
                </a:solidFill>
              </a:endParaRPr>
            </a:p>
            <a:p>
              <a:pPr indent="0" lvl="0" marL="0" rtl="0" algn="ctr">
                <a:spcBef>
                  <a:spcPts val="0"/>
                </a:spcBef>
                <a:spcAft>
                  <a:spcPts val="0"/>
                </a:spcAft>
                <a:buClr>
                  <a:srgbClr val="000000"/>
                </a:buClr>
                <a:buFont typeface="Arial"/>
                <a:buNone/>
              </a:pPr>
              <a:r>
                <a:rPr lang="en-US" sz="4800">
                  <a:solidFill>
                    <a:schemeClr val="lt1"/>
                  </a:solidFill>
                </a:rPr>
                <a:t>Simple, with some issues</a:t>
              </a:r>
              <a:endParaRPr/>
            </a:p>
            <a:p>
              <a:pPr indent="0" lvl="0" marL="0" marR="0" rtl="0" algn="ctr">
                <a:spcBef>
                  <a:spcPts val="0"/>
                </a:spcBef>
                <a:spcAft>
                  <a:spcPts val="0"/>
                </a:spcAft>
                <a:buClr>
                  <a:schemeClr val="lt1"/>
                </a:buClr>
                <a:buFont typeface="Arial"/>
                <a:buNone/>
              </a:pPr>
              <a:r>
                <a:t/>
              </a:r>
              <a:endParaRPr sz="4800">
                <a:solidFill>
                  <a:schemeClr val="lt1"/>
                </a:solidFill>
              </a:endParaRPr>
            </a:p>
          </p:txBody>
        </p:sp>
        <p:sp>
          <p:nvSpPr>
            <p:cNvPr id="2777" name="Google Shape;2777;p205"/>
            <p:cNvSpPr/>
            <p:nvPr/>
          </p:nvSpPr>
          <p:spPr>
            <a:xfrm>
              <a:off x="5530386" y="2063591"/>
              <a:ext cx="2937000" cy="2959200"/>
            </a:xfrm>
            <a:prstGeom prst="ellipse">
              <a:avLst/>
            </a:prstGeom>
            <a:solidFill>
              <a:srgbClr val="BA0003"/>
            </a:solidFill>
            <a:ln cap="flat" cmpd="sng" w="19050">
              <a:solidFill>
                <a:schemeClr val="lt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US" sz="4800">
                  <a:solidFill>
                    <a:schemeClr val="lt1"/>
                  </a:solidFill>
                </a:rPr>
                <a:t>Complex</a:t>
              </a:r>
              <a:endParaRPr/>
            </a:p>
          </p:txBody>
        </p:sp>
      </p:gr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1" name="Shape 2781"/>
        <p:cNvGrpSpPr/>
        <p:nvPr/>
      </p:nvGrpSpPr>
      <p:grpSpPr>
        <a:xfrm>
          <a:off x="0" y="0"/>
          <a:ext cx="0" cy="0"/>
          <a:chOff x="0" y="0"/>
          <a:chExt cx="0" cy="0"/>
        </a:xfrm>
      </p:grpSpPr>
      <p:sp>
        <p:nvSpPr>
          <p:cNvPr id="2782" name="Google Shape;2782;p206"/>
          <p:cNvSpPr/>
          <p:nvPr/>
        </p:nvSpPr>
        <p:spPr>
          <a:xfrm>
            <a:off x="2339788" y="4326706"/>
            <a:ext cx="5540100" cy="5973600"/>
          </a:xfrm>
          <a:prstGeom prst="rect">
            <a:avLst/>
          </a:prstGeom>
          <a:solidFill>
            <a:srgbClr val="FF99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sp>
        <p:nvSpPr>
          <p:cNvPr id="2783" name="Google Shape;2783;p206"/>
          <p:cNvSpPr txBox="1"/>
          <p:nvPr/>
        </p:nvSpPr>
        <p:spPr>
          <a:xfrm>
            <a:off x="1675965" y="1434003"/>
            <a:ext cx="175449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7200">
                <a:solidFill>
                  <a:schemeClr val="dk2"/>
                </a:solidFill>
                <a:latin typeface="Lato"/>
                <a:ea typeface="Lato"/>
                <a:cs typeface="Lato"/>
                <a:sym typeface="Lato"/>
              </a:rPr>
              <a:t>Chamberlyns – </a:t>
            </a:r>
            <a:r>
              <a:rPr b="1" lang="en-US" sz="7200">
                <a:solidFill>
                  <a:srgbClr val="C00000"/>
                </a:solidFill>
                <a:latin typeface="Lato"/>
                <a:ea typeface="Lato"/>
                <a:cs typeface="Lato"/>
                <a:sym typeface="Lato"/>
              </a:rPr>
              <a:t>What They Do</a:t>
            </a:r>
            <a:endParaRPr b="1" sz="34400">
              <a:solidFill>
                <a:srgbClr val="C00000"/>
              </a:solidFill>
              <a:latin typeface="Lato"/>
              <a:ea typeface="Lato"/>
              <a:cs typeface="Lato"/>
              <a:sym typeface="Lato"/>
            </a:endParaRPr>
          </a:p>
        </p:txBody>
      </p:sp>
      <p:pic>
        <p:nvPicPr>
          <p:cNvPr id="2784" name="Google Shape;2784;p206"/>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2785" name="Google Shape;2785;p20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786" name="Google Shape;2786;p206"/>
          <p:cNvSpPr/>
          <p:nvPr/>
        </p:nvSpPr>
        <p:spPr>
          <a:xfrm>
            <a:off x="2339788" y="4326706"/>
            <a:ext cx="5540100" cy="1428900"/>
          </a:xfrm>
          <a:prstGeom prst="rect">
            <a:avLst/>
          </a:prstGeom>
          <a:solidFill>
            <a:srgbClr val="CC6600"/>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sp>
        <p:nvSpPr>
          <p:cNvPr id="2787" name="Google Shape;2787;p206"/>
          <p:cNvSpPr txBox="1"/>
          <p:nvPr/>
        </p:nvSpPr>
        <p:spPr>
          <a:xfrm>
            <a:off x="2339789" y="4467341"/>
            <a:ext cx="5540100" cy="8577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i="1" lang="en-US" sz="4800">
                <a:solidFill>
                  <a:schemeClr val="lt1"/>
                </a:solidFill>
                <a:latin typeface="Lato"/>
                <a:ea typeface="Lato"/>
                <a:cs typeface="Lato"/>
                <a:sym typeface="Lato"/>
              </a:rPr>
              <a:t>Simple</a:t>
            </a:r>
            <a:endParaRPr/>
          </a:p>
        </p:txBody>
      </p:sp>
      <p:sp>
        <p:nvSpPr>
          <p:cNvPr id="2788" name="Google Shape;2788;p206"/>
          <p:cNvSpPr txBox="1"/>
          <p:nvPr/>
        </p:nvSpPr>
        <p:spPr>
          <a:xfrm>
            <a:off x="2608729" y="6024398"/>
            <a:ext cx="5271300" cy="2482500"/>
          </a:xfrm>
          <a:prstGeom prst="rect">
            <a:avLst/>
          </a:prstGeom>
          <a:noFill/>
          <a:ln>
            <a:noFill/>
          </a:ln>
        </p:spPr>
        <p:txBody>
          <a:bodyPr anchorCtr="0" anchor="t" bIns="0" lIns="0" spcFirstLastPara="1" rIns="0" wrap="square" tIns="0">
            <a:noAutofit/>
          </a:bodyPr>
          <a:lstStyle/>
          <a:p>
            <a:pPr indent="-571500" lvl="0" marL="571500" marR="0" rtl="0" algn="l">
              <a:spcBef>
                <a:spcPts val="0"/>
              </a:spcBef>
              <a:spcAft>
                <a:spcPts val="0"/>
              </a:spcAft>
              <a:buClr>
                <a:schemeClr val="lt1"/>
              </a:buClr>
              <a:buSzPts val="3600"/>
              <a:buFont typeface="Arial"/>
              <a:buChar char="•"/>
            </a:pPr>
            <a:r>
              <a:rPr i="1" lang="en-US" sz="3600">
                <a:solidFill>
                  <a:schemeClr val="lt1"/>
                </a:solidFill>
                <a:latin typeface="Lato"/>
                <a:ea typeface="Lato"/>
                <a:cs typeface="Lato"/>
                <a:sym typeface="Lato"/>
              </a:rPr>
              <a:t>Investment printout</a:t>
            </a:r>
            <a:endParaRPr/>
          </a:p>
          <a:p>
            <a:pPr indent="-571500" lvl="0" marL="571500" marR="0" rtl="0" algn="l">
              <a:spcBef>
                <a:spcPts val="0"/>
              </a:spcBef>
              <a:spcAft>
                <a:spcPts val="0"/>
              </a:spcAft>
              <a:buClr>
                <a:schemeClr val="lt1"/>
              </a:buClr>
              <a:buSzPts val="3600"/>
              <a:buFont typeface="Arial"/>
              <a:buChar char="•"/>
            </a:pPr>
            <a:r>
              <a:rPr i="1" lang="en-US" sz="3600">
                <a:solidFill>
                  <a:schemeClr val="lt1"/>
                </a:solidFill>
                <a:latin typeface="Lato"/>
                <a:ea typeface="Lato"/>
                <a:cs typeface="Lato"/>
                <a:sym typeface="Lato"/>
              </a:rPr>
              <a:t>Return calculation</a:t>
            </a:r>
            <a:endParaRPr/>
          </a:p>
          <a:p>
            <a:pPr indent="-571500" lvl="0" marL="571500" marR="0" rtl="0" algn="l">
              <a:spcBef>
                <a:spcPts val="0"/>
              </a:spcBef>
              <a:spcAft>
                <a:spcPts val="0"/>
              </a:spcAft>
              <a:buClr>
                <a:schemeClr val="lt1"/>
              </a:buClr>
              <a:buSzPts val="3600"/>
              <a:buFont typeface="Arial"/>
              <a:buChar char="•"/>
            </a:pPr>
            <a:r>
              <a:rPr i="1" lang="en-US" sz="3600">
                <a:solidFill>
                  <a:schemeClr val="lt1"/>
                </a:solidFill>
                <a:latin typeface="Lato"/>
                <a:ea typeface="Lato"/>
                <a:cs typeface="Lato"/>
                <a:sym typeface="Lato"/>
              </a:rPr>
              <a:t>Update cashflow in meeting</a:t>
            </a:r>
            <a:endParaRPr/>
          </a:p>
        </p:txBody>
      </p:sp>
      <p:sp>
        <p:nvSpPr>
          <p:cNvPr id="2789" name="Google Shape;2789;p206"/>
          <p:cNvSpPr/>
          <p:nvPr/>
        </p:nvSpPr>
        <p:spPr>
          <a:xfrm>
            <a:off x="8498541" y="4326706"/>
            <a:ext cx="5540100" cy="5973600"/>
          </a:xfrm>
          <a:prstGeom prst="rect">
            <a:avLst/>
          </a:prstGeom>
          <a:solidFill>
            <a:srgbClr val="EB8C8F"/>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sp>
        <p:nvSpPr>
          <p:cNvPr id="2790" name="Google Shape;2790;p206"/>
          <p:cNvSpPr/>
          <p:nvPr/>
        </p:nvSpPr>
        <p:spPr>
          <a:xfrm>
            <a:off x="8498541" y="4326706"/>
            <a:ext cx="5540100" cy="14289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sp>
        <p:nvSpPr>
          <p:cNvPr id="2791" name="Google Shape;2791;p206"/>
          <p:cNvSpPr txBox="1"/>
          <p:nvPr/>
        </p:nvSpPr>
        <p:spPr>
          <a:xfrm>
            <a:off x="8498542" y="4279083"/>
            <a:ext cx="5540100" cy="857700"/>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i="1" lang="en-US" sz="4800">
                <a:solidFill>
                  <a:schemeClr val="lt1"/>
                </a:solidFill>
                <a:latin typeface="Lato"/>
                <a:ea typeface="Lato"/>
                <a:cs typeface="Lato"/>
                <a:sym typeface="Lato"/>
              </a:rPr>
              <a:t>Simple, with some issues</a:t>
            </a:r>
            <a:endParaRPr/>
          </a:p>
        </p:txBody>
      </p:sp>
      <p:sp>
        <p:nvSpPr>
          <p:cNvPr id="2792" name="Google Shape;2792;p206"/>
          <p:cNvSpPr txBox="1"/>
          <p:nvPr/>
        </p:nvSpPr>
        <p:spPr>
          <a:xfrm>
            <a:off x="8767482" y="6024398"/>
            <a:ext cx="5271300" cy="2482500"/>
          </a:xfrm>
          <a:prstGeom prst="rect">
            <a:avLst/>
          </a:prstGeom>
          <a:noFill/>
          <a:ln>
            <a:noFill/>
          </a:ln>
        </p:spPr>
        <p:txBody>
          <a:bodyPr anchorCtr="0" anchor="t" bIns="0" lIns="0" spcFirstLastPara="1" rIns="0" wrap="square" tIns="0">
            <a:noAutofit/>
          </a:bodyPr>
          <a:lstStyle/>
          <a:p>
            <a:pPr indent="-571500" lvl="0" marL="571500" marR="0" rtl="0" algn="l">
              <a:spcBef>
                <a:spcPts val="0"/>
              </a:spcBef>
              <a:spcAft>
                <a:spcPts val="0"/>
              </a:spcAft>
              <a:buClr>
                <a:schemeClr val="lt1"/>
              </a:buClr>
              <a:buSzPts val="3600"/>
              <a:buFont typeface="Arial"/>
              <a:buChar char="•"/>
            </a:pPr>
            <a:r>
              <a:rPr i="1" lang="en-US" sz="3600">
                <a:solidFill>
                  <a:schemeClr val="lt1"/>
                </a:solidFill>
                <a:latin typeface="Lato"/>
                <a:ea typeface="Lato"/>
                <a:cs typeface="Lato"/>
                <a:sym typeface="Lato"/>
              </a:rPr>
              <a:t>Investment printout</a:t>
            </a:r>
            <a:endParaRPr/>
          </a:p>
          <a:p>
            <a:pPr indent="-571500" lvl="0" marL="571500" marR="0" rtl="0" algn="l">
              <a:spcBef>
                <a:spcPts val="0"/>
              </a:spcBef>
              <a:spcAft>
                <a:spcPts val="0"/>
              </a:spcAft>
              <a:buClr>
                <a:schemeClr val="lt1"/>
              </a:buClr>
              <a:buSzPts val="3600"/>
              <a:buFont typeface="Arial"/>
              <a:buChar char="•"/>
            </a:pPr>
            <a:r>
              <a:rPr i="1" lang="en-US" sz="3600">
                <a:solidFill>
                  <a:schemeClr val="lt1"/>
                </a:solidFill>
                <a:latin typeface="Lato"/>
                <a:ea typeface="Lato"/>
                <a:cs typeface="Lato"/>
                <a:sym typeface="Lato"/>
              </a:rPr>
              <a:t>Return calculation</a:t>
            </a:r>
            <a:endParaRPr/>
          </a:p>
          <a:p>
            <a:pPr indent="-571500" lvl="0" marL="571500" marR="0" rtl="0" algn="l">
              <a:spcBef>
                <a:spcPts val="0"/>
              </a:spcBef>
              <a:spcAft>
                <a:spcPts val="0"/>
              </a:spcAft>
              <a:buClr>
                <a:schemeClr val="lt1"/>
              </a:buClr>
              <a:buSzPts val="3600"/>
              <a:buFont typeface="Arial"/>
              <a:buChar char="•"/>
            </a:pPr>
            <a:r>
              <a:rPr i="1" lang="en-US" sz="3600">
                <a:solidFill>
                  <a:schemeClr val="lt1"/>
                </a:solidFill>
                <a:latin typeface="Lato"/>
                <a:ea typeface="Lato"/>
                <a:cs typeface="Lato"/>
                <a:sym typeface="Lato"/>
              </a:rPr>
              <a:t>Update cashflow in meeting</a:t>
            </a:r>
            <a:endParaRPr/>
          </a:p>
        </p:txBody>
      </p:sp>
      <p:sp>
        <p:nvSpPr>
          <p:cNvPr id="2793" name="Google Shape;2793;p206"/>
          <p:cNvSpPr/>
          <p:nvPr/>
        </p:nvSpPr>
        <p:spPr>
          <a:xfrm>
            <a:off x="14657294" y="4326706"/>
            <a:ext cx="5540100" cy="5973600"/>
          </a:xfrm>
          <a:prstGeom prst="rect">
            <a:avLst/>
          </a:prstGeom>
          <a:solidFill>
            <a:srgbClr val="E25258"/>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sp>
        <p:nvSpPr>
          <p:cNvPr id="2794" name="Google Shape;2794;p206"/>
          <p:cNvSpPr/>
          <p:nvPr/>
        </p:nvSpPr>
        <p:spPr>
          <a:xfrm>
            <a:off x="14657294" y="4326706"/>
            <a:ext cx="5540100" cy="1428900"/>
          </a:xfrm>
          <a:prstGeom prst="rect">
            <a:avLst/>
          </a:prstGeom>
          <a:solidFill>
            <a:srgbClr val="711316"/>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3600">
              <a:solidFill>
                <a:schemeClr val="lt1"/>
              </a:solidFill>
              <a:latin typeface="Lato"/>
              <a:ea typeface="Lato"/>
              <a:cs typeface="Lato"/>
              <a:sym typeface="Lato"/>
            </a:endParaRPr>
          </a:p>
        </p:txBody>
      </p:sp>
      <p:sp>
        <p:nvSpPr>
          <p:cNvPr id="2795" name="Google Shape;2795;p206"/>
          <p:cNvSpPr txBox="1"/>
          <p:nvPr/>
        </p:nvSpPr>
        <p:spPr>
          <a:xfrm>
            <a:off x="14657294" y="4467341"/>
            <a:ext cx="5540100" cy="857700"/>
          </a:xfrm>
          <a:prstGeom prst="rect">
            <a:avLst/>
          </a:prstGeom>
          <a:noFill/>
          <a:ln>
            <a:noFill/>
          </a:ln>
        </p:spPr>
        <p:txBody>
          <a:bodyPr anchorCtr="0" anchor="t" bIns="0" lIns="0" spcFirstLastPara="1" rIns="0" wrap="square" tIns="0">
            <a:noAutofit/>
          </a:bodyPr>
          <a:lstStyle/>
          <a:p>
            <a:pPr indent="0" lvl="0" marL="0" marR="0" rtl="0" algn="ctr">
              <a:lnSpc>
                <a:spcPct val="150000"/>
              </a:lnSpc>
              <a:spcBef>
                <a:spcPts val="0"/>
              </a:spcBef>
              <a:spcAft>
                <a:spcPts val="0"/>
              </a:spcAft>
              <a:buNone/>
            </a:pPr>
            <a:r>
              <a:rPr i="1" lang="en-US" sz="4800">
                <a:solidFill>
                  <a:schemeClr val="lt1"/>
                </a:solidFill>
                <a:latin typeface="Lato"/>
                <a:ea typeface="Lato"/>
                <a:cs typeface="Lato"/>
                <a:sym typeface="Lato"/>
              </a:rPr>
              <a:t>Complex</a:t>
            </a:r>
            <a:endParaRPr/>
          </a:p>
        </p:txBody>
      </p:sp>
      <p:sp>
        <p:nvSpPr>
          <p:cNvPr id="2796" name="Google Shape;2796;p206"/>
          <p:cNvSpPr txBox="1"/>
          <p:nvPr/>
        </p:nvSpPr>
        <p:spPr>
          <a:xfrm>
            <a:off x="14926234" y="6024398"/>
            <a:ext cx="5271300" cy="2482500"/>
          </a:xfrm>
          <a:prstGeom prst="rect">
            <a:avLst/>
          </a:prstGeom>
          <a:noFill/>
          <a:ln>
            <a:noFill/>
          </a:ln>
        </p:spPr>
        <p:txBody>
          <a:bodyPr anchorCtr="0" anchor="t" bIns="0" lIns="0" spcFirstLastPara="1" rIns="0" wrap="square" tIns="0">
            <a:noAutofit/>
          </a:bodyPr>
          <a:lstStyle/>
          <a:p>
            <a:pPr indent="-571500" lvl="0" marL="571500" marR="0" rtl="0" algn="l">
              <a:spcBef>
                <a:spcPts val="0"/>
              </a:spcBef>
              <a:spcAft>
                <a:spcPts val="0"/>
              </a:spcAft>
              <a:buClr>
                <a:schemeClr val="lt1"/>
              </a:buClr>
              <a:buSzPts val="3600"/>
              <a:buFont typeface="Arial"/>
              <a:buChar char="•"/>
            </a:pPr>
            <a:r>
              <a:rPr i="1" lang="en-US" sz="3600">
                <a:solidFill>
                  <a:schemeClr val="lt1"/>
                </a:solidFill>
                <a:latin typeface="Lato"/>
                <a:ea typeface="Lato"/>
                <a:cs typeface="Lato"/>
                <a:sym typeface="Lato"/>
              </a:rPr>
              <a:t>Full preparation (including expenditure, any changes, cashflow)</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0" name="Shape 2800"/>
        <p:cNvGrpSpPr/>
        <p:nvPr/>
      </p:nvGrpSpPr>
      <p:grpSpPr>
        <a:xfrm>
          <a:off x="0" y="0"/>
          <a:ext cx="0" cy="0"/>
          <a:chOff x="0" y="0"/>
          <a:chExt cx="0" cy="0"/>
        </a:xfrm>
      </p:grpSpPr>
      <p:pic>
        <p:nvPicPr>
          <p:cNvPr id="2801" name="Google Shape;2801;p207"/>
          <p:cNvPicPr preferRelativeResize="0"/>
          <p:nvPr/>
        </p:nvPicPr>
        <p:blipFill rotWithShape="1">
          <a:blip r:embed="rId3">
            <a:alphaModFix/>
          </a:blip>
          <a:srcRect b="0" l="35794" r="7590" t="0"/>
          <a:stretch/>
        </p:blipFill>
        <p:spPr>
          <a:xfrm>
            <a:off x="10004612" y="0"/>
            <a:ext cx="14359443" cy="13716000"/>
          </a:xfrm>
          <a:prstGeom prst="rect">
            <a:avLst/>
          </a:prstGeom>
          <a:noFill/>
          <a:ln>
            <a:noFill/>
          </a:ln>
        </p:spPr>
      </p:pic>
      <p:sp>
        <p:nvSpPr>
          <p:cNvPr id="2802" name="Google Shape;2802;p207"/>
          <p:cNvSpPr/>
          <p:nvPr/>
        </p:nvSpPr>
        <p:spPr>
          <a:xfrm>
            <a:off x="8148918" y="0"/>
            <a:ext cx="11080376"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sz="3600">
              <a:solidFill>
                <a:schemeClr val="lt1"/>
              </a:solidFill>
              <a:latin typeface="Lato"/>
              <a:ea typeface="Lato"/>
              <a:cs typeface="Lato"/>
              <a:sym typeface="Lato"/>
            </a:endParaRPr>
          </a:p>
        </p:txBody>
      </p:sp>
      <p:sp>
        <p:nvSpPr>
          <p:cNvPr id="2803" name="Google Shape;2803;p207"/>
          <p:cNvSpPr txBox="1"/>
          <p:nvPr/>
        </p:nvSpPr>
        <p:spPr>
          <a:xfrm>
            <a:off x="1675964" y="1331088"/>
            <a:ext cx="16897785"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lang="en-US" sz="7200">
                <a:solidFill>
                  <a:schemeClr val="dk2"/>
                </a:solidFill>
                <a:latin typeface="Lato"/>
                <a:ea typeface="Lato"/>
                <a:cs typeface="Lato"/>
                <a:sym typeface="Lato"/>
              </a:rPr>
              <a:t>Summary</a:t>
            </a:r>
            <a:endParaRPr b="1" sz="34400">
              <a:solidFill>
                <a:srgbClr val="C00000"/>
              </a:solidFill>
              <a:latin typeface="Lato"/>
              <a:ea typeface="Lato"/>
              <a:cs typeface="Lato"/>
              <a:sym typeface="Lato"/>
            </a:endParaRPr>
          </a:p>
        </p:txBody>
      </p:sp>
      <p:pic>
        <p:nvPicPr>
          <p:cNvPr id="2804" name="Google Shape;2804;p20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805" name="Google Shape;2805;p207"/>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2806" name="Google Shape;2806;p207"/>
          <p:cNvSpPr txBox="1"/>
          <p:nvPr/>
        </p:nvSpPr>
        <p:spPr>
          <a:xfrm>
            <a:off x="1675965" y="2716593"/>
            <a:ext cx="14164670" cy="8847878"/>
          </a:xfrm>
          <a:prstGeom prst="rect">
            <a:avLst/>
          </a:prstGeom>
          <a:noFill/>
          <a:ln>
            <a:noFill/>
          </a:ln>
        </p:spPr>
        <p:txBody>
          <a:bodyPr anchorCtr="0" anchor="t" bIns="0" lIns="0" spcFirstLastPara="1" rIns="0" wrap="square" tIns="0">
            <a:noAutofit/>
          </a:bodyPr>
          <a:lstStyle/>
          <a:p>
            <a:pPr indent="-914400" lvl="0" marL="914400" marR="0" rtl="0" algn="l">
              <a:lnSpc>
                <a:spcPct val="150000"/>
              </a:lnSpc>
              <a:spcBef>
                <a:spcPts val="0"/>
              </a:spcBef>
              <a:spcAft>
                <a:spcPts val="0"/>
              </a:spcAft>
              <a:buClr>
                <a:srgbClr val="282927"/>
              </a:buClr>
              <a:buSzPts val="4000"/>
              <a:buFont typeface="Arial"/>
              <a:buChar char="•"/>
            </a:pPr>
            <a:r>
              <a:rPr i="1" lang="en-US" sz="4000">
                <a:solidFill>
                  <a:srgbClr val="282927"/>
                </a:solidFill>
                <a:latin typeface="Lato"/>
                <a:ea typeface="Lato"/>
                <a:cs typeface="Lato"/>
                <a:sym typeface="Lato"/>
              </a:rPr>
              <a:t>Two things you must do at an annual review:</a:t>
            </a:r>
            <a:endParaRPr/>
          </a:p>
          <a:p>
            <a:pPr indent="-708025" lvl="0" marL="1774825" marR="0" rtl="0" algn="l">
              <a:lnSpc>
                <a:spcPct val="150000"/>
              </a:lnSpc>
              <a:spcBef>
                <a:spcPts val="600"/>
              </a:spcBef>
              <a:spcAft>
                <a:spcPts val="0"/>
              </a:spcAft>
              <a:buClr>
                <a:srgbClr val="282927"/>
              </a:buClr>
              <a:buSzPts val="4000"/>
              <a:buFont typeface="Lato"/>
              <a:buAutoNum type="arabicPeriod"/>
            </a:pPr>
            <a:r>
              <a:rPr i="1" lang="en-US" sz="4000">
                <a:solidFill>
                  <a:srgbClr val="282927"/>
                </a:solidFill>
                <a:latin typeface="Lato"/>
                <a:ea typeface="Lato"/>
                <a:cs typeface="Lato"/>
                <a:sym typeface="Lato"/>
              </a:rPr>
              <a:t>Show me everything is going to be alright</a:t>
            </a:r>
            <a:endParaRPr/>
          </a:p>
          <a:p>
            <a:pPr indent="-708025" lvl="0" marL="1774825" marR="0" rtl="0" algn="l">
              <a:lnSpc>
                <a:spcPct val="150000"/>
              </a:lnSpc>
              <a:spcBef>
                <a:spcPts val="600"/>
              </a:spcBef>
              <a:spcAft>
                <a:spcPts val="0"/>
              </a:spcAft>
              <a:buClr>
                <a:srgbClr val="282927"/>
              </a:buClr>
              <a:buSzPts val="4000"/>
              <a:buFont typeface="Lato"/>
              <a:buAutoNum type="arabicPeriod"/>
            </a:pPr>
            <a:r>
              <a:rPr i="1" lang="en-US" sz="4000">
                <a:solidFill>
                  <a:srgbClr val="282927"/>
                </a:solidFill>
                <a:latin typeface="Lato"/>
                <a:ea typeface="Lato"/>
                <a:cs typeface="Lato"/>
                <a:sym typeface="Lato"/>
              </a:rPr>
              <a:t>Politely remind me what you’ve done for me lately</a:t>
            </a:r>
            <a:endParaRPr/>
          </a:p>
          <a:p>
            <a:pPr indent="-914400" lvl="0" marL="914400" marR="0" rtl="0" algn="l">
              <a:lnSpc>
                <a:spcPct val="150000"/>
              </a:lnSpc>
              <a:spcBef>
                <a:spcPts val="600"/>
              </a:spcBef>
              <a:spcAft>
                <a:spcPts val="0"/>
              </a:spcAft>
              <a:buClr>
                <a:srgbClr val="282927"/>
              </a:buClr>
              <a:buSzPts val="4000"/>
              <a:buFont typeface="Arial"/>
              <a:buChar char="•"/>
            </a:pPr>
            <a:r>
              <a:rPr i="1" lang="en-US" sz="4000">
                <a:solidFill>
                  <a:srgbClr val="282927"/>
                </a:solidFill>
                <a:latin typeface="Lato"/>
                <a:ea typeface="Lato"/>
                <a:cs typeface="Lato"/>
                <a:sym typeface="Lato"/>
              </a:rPr>
              <a:t>Use a visual tool like a cashflow model</a:t>
            </a:r>
            <a:endParaRPr/>
          </a:p>
          <a:p>
            <a:pPr indent="-914400" lvl="0" marL="914400" marR="0" rtl="0" algn="l">
              <a:lnSpc>
                <a:spcPct val="150000"/>
              </a:lnSpc>
              <a:spcBef>
                <a:spcPts val="600"/>
              </a:spcBef>
              <a:spcAft>
                <a:spcPts val="0"/>
              </a:spcAft>
              <a:buClr>
                <a:srgbClr val="282927"/>
              </a:buClr>
              <a:buSzPts val="4000"/>
              <a:buFont typeface="Arial"/>
              <a:buChar char="•"/>
            </a:pPr>
            <a:r>
              <a:rPr i="1" lang="en-US" sz="4000">
                <a:solidFill>
                  <a:srgbClr val="282927"/>
                </a:solidFill>
                <a:latin typeface="Lato"/>
                <a:ea typeface="Lato"/>
                <a:cs typeface="Lato"/>
                <a:sym typeface="Lato"/>
              </a:rPr>
              <a:t>Show me value added in cash wherever possible</a:t>
            </a:r>
            <a:endParaRPr/>
          </a:p>
          <a:p>
            <a:pPr indent="-914400" lvl="0" marL="914400" marR="0" rtl="0" algn="l">
              <a:lnSpc>
                <a:spcPct val="150000"/>
              </a:lnSpc>
              <a:spcBef>
                <a:spcPts val="600"/>
              </a:spcBef>
              <a:spcAft>
                <a:spcPts val="0"/>
              </a:spcAft>
              <a:buClr>
                <a:srgbClr val="282927"/>
              </a:buClr>
              <a:buSzPts val="4000"/>
              <a:buFont typeface="Arial"/>
              <a:buChar char="•"/>
            </a:pPr>
            <a:r>
              <a:rPr i="1" lang="en-US" sz="4000">
                <a:solidFill>
                  <a:srgbClr val="282927"/>
                </a:solidFill>
                <a:latin typeface="Lato"/>
                <a:ea typeface="Lato"/>
                <a:cs typeface="Lato"/>
                <a:sym typeface="Lato"/>
              </a:rPr>
              <a:t>Spice up meetings with long standing clients using power questions</a:t>
            </a:r>
            <a:endParaRPr i="1" sz="4000">
              <a:solidFill>
                <a:srgbClr val="282927"/>
              </a:solidFill>
              <a:latin typeface="Lato"/>
              <a:ea typeface="Lato"/>
              <a:cs typeface="Lato"/>
              <a:sym typeface="Lato"/>
            </a:endParaRPr>
          </a:p>
          <a:p>
            <a:pPr indent="-914400" lvl="0" marL="914400" marR="0" rtl="0" algn="l">
              <a:lnSpc>
                <a:spcPct val="150000"/>
              </a:lnSpc>
              <a:spcBef>
                <a:spcPts val="600"/>
              </a:spcBef>
              <a:spcAft>
                <a:spcPts val="0"/>
              </a:spcAft>
              <a:buClr>
                <a:srgbClr val="282927"/>
              </a:buClr>
              <a:buSzPts val="4000"/>
              <a:buFont typeface="Arial"/>
              <a:buChar char="•"/>
            </a:pPr>
            <a:r>
              <a:rPr i="1" lang="en-US" sz="4000">
                <a:solidFill>
                  <a:srgbClr val="282927"/>
                </a:solidFill>
                <a:latin typeface="Lato"/>
                <a:ea typeface="Lato"/>
                <a:cs typeface="Lato"/>
                <a:sym typeface="Lato"/>
              </a:rPr>
              <a:t>Simplify your review process</a:t>
            </a:r>
            <a:endParaRPr i="1" sz="4000">
              <a:solidFill>
                <a:srgbClr val="282927"/>
              </a:solidFill>
              <a:latin typeface="Lato"/>
              <a:ea typeface="Lato"/>
              <a:cs typeface="Lato"/>
              <a:sym typeface="Lato"/>
            </a:endParaRPr>
          </a:p>
        </p:txBody>
      </p:sp>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1" name="Shape 2811"/>
        <p:cNvGrpSpPr/>
        <p:nvPr/>
      </p:nvGrpSpPr>
      <p:grpSpPr>
        <a:xfrm>
          <a:off x="0" y="0"/>
          <a:ext cx="0" cy="0"/>
          <a:chOff x="0" y="0"/>
          <a:chExt cx="0" cy="0"/>
        </a:xfrm>
      </p:grpSpPr>
      <p:pic>
        <p:nvPicPr>
          <p:cNvPr id="2812" name="Google Shape;2812;p208"/>
          <p:cNvPicPr preferRelativeResize="0"/>
          <p:nvPr/>
        </p:nvPicPr>
        <p:blipFill rotWithShape="1">
          <a:blip r:embed="rId3">
            <a:alphaModFix/>
          </a:blip>
          <a:srcRect b="3280" l="0" r="556" t="13254"/>
          <a:stretch/>
        </p:blipFill>
        <p:spPr>
          <a:xfrm>
            <a:off x="0" y="0"/>
            <a:ext cx="24377700" cy="13716000"/>
          </a:xfrm>
          <a:prstGeom prst="rect">
            <a:avLst/>
          </a:prstGeom>
          <a:noFill/>
          <a:ln>
            <a:noFill/>
          </a:ln>
        </p:spPr>
      </p:pic>
      <p:sp>
        <p:nvSpPr>
          <p:cNvPr id="2813" name="Google Shape;2813;p208"/>
          <p:cNvSpPr/>
          <p:nvPr/>
        </p:nvSpPr>
        <p:spPr>
          <a:xfrm>
            <a:off x="0" y="0"/>
            <a:ext cx="24377700" cy="13716000"/>
          </a:xfrm>
          <a:prstGeom prst="rect">
            <a:avLst/>
          </a:prstGeom>
          <a:solidFill>
            <a:schemeClr val="lt1">
              <a:alpha val="4196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2814" name="Google Shape;2814;p208"/>
          <p:cNvPicPr preferRelativeResize="0"/>
          <p:nvPr/>
        </p:nvPicPr>
        <p:blipFill rotWithShape="1">
          <a:blip r:embed="rId4">
            <a:alphaModFix/>
          </a:blip>
          <a:srcRect b="0" l="0" r="0" t="0"/>
          <a:stretch/>
        </p:blipFill>
        <p:spPr>
          <a:xfrm>
            <a:off x="7470607" y="4644733"/>
            <a:ext cx="9436502" cy="4426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8" name="Shape 378"/>
        <p:cNvGrpSpPr/>
        <p:nvPr/>
      </p:nvGrpSpPr>
      <p:grpSpPr>
        <a:xfrm>
          <a:off x="0" y="0"/>
          <a:ext cx="0" cy="0"/>
          <a:chOff x="0" y="0"/>
          <a:chExt cx="0" cy="0"/>
        </a:xfrm>
      </p:grpSpPr>
      <p:pic>
        <p:nvPicPr>
          <p:cNvPr id="379" name="Google Shape;379;p65"/>
          <p:cNvPicPr preferRelativeResize="0"/>
          <p:nvPr/>
        </p:nvPicPr>
        <p:blipFill rotWithShape="1">
          <a:blip r:embed="rId3">
            <a:alphaModFix/>
          </a:blip>
          <a:srcRect b="0" l="0" r="12002" t="0"/>
          <a:stretch/>
        </p:blipFill>
        <p:spPr>
          <a:xfrm>
            <a:off x="1590255" y="40356"/>
            <a:ext cx="22787395" cy="13675642"/>
          </a:xfrm>
          <a:prstGeom prst="rect">
            <a:avLst/>
          </a:prstGeom>
          <a:noFill/>
          <a:ln>
            <a:noFill/>
          </a:ln>
        </p:spPr>
      </p:pic>
      <p:sp>
        <p:nvSpPr>
          <p:cNvPr id="380" name="Google Shape;380;p65"/>
          <p:cNvSpPr/>
          <p:nvPr/>
        </p:nvSpPr>
        <p:spPr>
          <a:xfrm>
            <a:off x="0" y="0"/>
            <a:ext cx="20972265"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381" name="Google Shape;381;p6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382" name="Google Shape;382;p6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383" name="Google Shape;383;p65"/>
          <p:cNvSpPr txBox="1"/>
          <p:nvPr/>
        </p:nvSpPr>
        <p:spPr>
          <a:xfrm>
            <a:off x="2591811" y="5356669"/>
            <a:ext cx="9268495" cy="3002662"/>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1" lang="en-US" sz="11500" u="none" cap="none" strike="noStrike">
                <a:solidFill>
                  <a:srgbClr val="B00000"/>
                </a:solidFill>
                <a:latin typeface="Lato"/>
                <a:ea typeface="Lato"/>
                <a:cs typeface="Lato"/>
                <a:sym typeface="Lato"/>
              </a:rPr>
              <a:t>Let’s look first</a:t>
            </a:r>
            <a:endParaRPr/>
          </a:p>
          <a:p>
            <a:pPr indent="0" lvl="0" marL="0" marR="0" rtl="0" algn="l">
              <a:lnSpc>
                <a:spcPct val="80000"/>
              </a:lnSpc>
              <a:spcBef>
                <a:spcPts val="0"/>
              </a:spcBef>
              <a:spcAft>
                <a:spcPts val="0"/>
              </a:spcAft>
              <a:buNone/>
            </a:pPr>
            <a:r>
              <a:rPr b="0" i="1" lang="en-US" sz="8800" u="none" cap="none" strike="noStrike">
                <a:solidFill>
                  <a:srgbClr val="0B0F10"/>
                </a:solidFill>
                <a:latin typeface="Lato"/>
                <a:ea typeface="Lato"/>
                <a:cs typeface="Lato"/>
                <a:sym typeface="Lato"/>
              </a:rPr>
              <a:t>at what doesn’t</a:t>
            </a:r>
            <a:endParaRPr b="1" i="1" sz="11500" u="none" cap="none" strike="noStrike">
              <a:solidFill>
                <a:srgbClr val="B00000"/>
              </a:solidFill>
              <a:latin typeface="Lato"/>
              <a:ea typeface="Lato"/>
              <a:cs typeface="Lato"/>
              <a:sym typeface="Lato"/>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7" name="Shape 387"/>
        <p:cNvGrpSpPr/>
        <p:nvPr/>
      </p:nvGrpSpPr>
      <p:grpSpPr>
        <a:xfrm>
          <a:off x="0" y="0"/>
          <a:ext cx="0" cy="0"/>
          <a:chOff x="0" y="0"/>
          <a:chExt cx="0" cy="0"/>
        </a:xfrm>
      </p:grpSpPr>
      <p:sp>
        <p:nvSpPr>
          <p:cNvPr id="388" name="Google Shape;388;p66"/>
          <p:cNvSpPr txBox="1"/>
          <p:nvPr/>
        </p:nvSpPr>
        <p:spPr>
          <a:xfrm>
            <a:off x="1675965" y="1434003"/>
            <a:ext cx="19677964"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What’s Not An </a:t>
            </a:r>
            <a:r>
              <a:rPr b="1" i="0" lang="en-US" sz="7200" u="none" cap="none" strike="noStrike">
                <a:solidFill>
                  <a:srgbClr val="C00000"/>
                </a:solidFill>
                <a:latin typeface="Lato"/>
                <a:ea typeface="Lato"/>
                <a:cs typeface="Lato"/>
                <a:sym typeface="Lato"/>
              </a:rPr>
              <a:t>Amazing Client Review Service?</a:t>
            </a:r>
            <a:endParaRPr b="1" i="0" sz="34400" u="none" cap="none" strike="noStrike">
              <a:solidFill>
                <a:srgbClr val="C00000"/>
              </a:solidFill>
              <a:latin typeface="Lato"/>
              <a:ea typeface="Lato"/>
              <a:cs typeface="Lato"/>
              <a:sym typeface="Lato"/>
            </a:endParaRPr>
          </a:p>
        </p:txBody>
      </p:sp>
      <p:pic>
        <p:nvPicPr>
          <p:cNvPr id="389" name="Google Shape;389;p66"/>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390" name="Google Shape;390;p66"/>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391" name="Google Shape;391;p66"/>
          <p:cNvSpPr/>
          <p:nvPr/>
        </p:nvSpPr>
        <p:spPr>
          <a:xfrm>
            <a:off x="8853669" y="3562693"/>
            <a:ext cx="6292272" cy="6034241"/>
          </a:xfrm>
          <a:prstGeom prst="ellipse">
            <a:avLst/>
          </a:prstGeom>
          <a:solidFill>
            <a:srgbClr val="D22F2B">
              <a:alpha val="82745"/>
            </a:srgbClr>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Lato"/>
              <a:buNone/>
            </a:pPr>
            <a:r>
              <a:t/>
            </a:r>
            <a:endParaRPr b="0" i="0" sz="4400" u="none" cap="none" strike="noStrike">
              <a:solidFill>
                <a:srgbClr val="FFFFFF"/>
              </a:solidFill>
              <a:latin typeface="Lato"/>
              <a:ea typeface="Lato"/>
              <a:cs typeface="Lato"/>
              <a:sym typeface="Lato"/>
            </a:endParaRPr>
          </a:p>
        </p:txBody>
      </p:sp>
      <p:sp>
        <p:nvSpPr>
          <p:cNvPr id="392" name="Google Shape;392;p66"/>
          <p:cNvSpPr/>
          <p:nvPr/>
        </p:nvSpPr>
        <p:spPr>
          <a:xfrm>
            <a:off x="14355473" y="3562998"/>
            <a:ext cx="6292268" cy="6034241"/>
          </a:xfrm>
          <a:prstGeom prst="ellipse">
            <a:avLst/>
          </a:prstGeom>
          <a:solidFill>
            <a:schemeClr val="accent1">
              <a:alpha val="82745"/>
            </a:schemeClr>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Lato"/>
              <a:buNone/>
            </a:pPr>
            <a:r>
              <a:t/>
            </a:r>
            <a:endParaRPr b="0" i="0" sz="4400" u="none" cap="none" strike="noStrike">
              <a:solidFill>
                <a:srgbClr val="FFFFFF"/>
              </a:solidFill>
              <a:latin typeface="Lato"/>
              <a:ea typeface="Lato"/>
              <a:cs typeface="Lato"/>
              <a:sym typeface="Lato"/>
            </a:endParaRPr>
          </a:p>
        </p:txBody>
      </p:sp>
      <p:sp>
        <p:nvSpPr>
          <p:cNvPr id="393" name="Google Shape;393;p66"/>
          <p:cNvSpPr/>
          <p:nvPr/>
        </p:nvSpPr>
        <p:spPr>
          <a:xfrm>
            <a:off x="9881335" y="5539523"/>
            <a:ext cx="4133769" cy="1903953"/>
          </a:xfrm>
          <a:prstGeom prst="rect">
            <a:avLst/>
          </a:prstGeom>
          <a:noFill/>
          <a:ln>
            <a:noFill/>
          </a:ln>
        </p:spPr>
        <p:txBody>
          <a:bodyPr anchorCtr="0" anchor="ctr" bIns="19050" lIns="19050" spcFirstLastPara="1" rIns="19050" wrap="square" tIns="19050">
            <a:noAutofit/>
          </a:bodyPr>
          <a:lstStyle/>
          <a:p>
            <a:pPr indent="0" lvl="0" marL="0" marR="0" rtl="0" algn="ctr">
              <a:spcBef>
                <a:spcPts val="0"/>
              </a:spcBef>
              <a:spcAft>
                <a:spcPts val="0"/>
              </a:spcAft>
              <a:buNone/>
            </a:pPr>
            <a:r>
              <a:rPr b="0" i="0" lang="en-US" sz="4800" u="none" cap="none" strike="noStrike">
                <a:solidFill>
                  <a:srgbClr val="FFFFFF"/>
                </a:solidFill>
                <a:latin typeface="Lato"/>
                <a:ea typeface="Lato"/>
                <a:cs typeface="Lato"/>
                <a:sym typeface="Lato"/>
              </a:rPr>
              <a:t>Cup of tea and a chat</a:t>
            </a:r>
            <a:endParaRPr/>
          </a:p>
        </p:txBody>
      </p:sp>
      <p:sp>
        <p:nvSpPr>
          <p:cNvPr id="394" name="Google Shape;394;p66"/>
          <p:cNvSpPr/>
          <p:nvPr/>
        </p:nvSpPr>
        <p:spPr>
          <a:xfrm>
            <a:off x="15211127" y="5481840"/>
            <a:ext cx="4658611" cy="3111991"/>
          </a:xfrm>
          <a:prstGeom prst="rect">
            <a:avLst/>
          </a:prstGeom>
          <a:noFill/>
          <a:ln>
            <a:noFill/>
          </a:ln>
        </p:spPr>
        <p:txBody>
          <a:bodyPr anchorCtr="0" anchor="ctr" bIns="19050" lIns="19050" spcFirstLastPara="1" rIns="19050" wrap="square" tIns="19050">
            <a:noAutofit/>
          </a:bodyPr>
          <a:lstStyle/>
          <a:p>
            <a:pPr indent="0" lvl="0" marL="0" marR="0" rtl="0" algn="ctr">
              <a:spcBef>
                <a:spcPts val="0"/>
              </a:spcBef>
              <a:spcAft>
                <a:spcPts val="0"/>
              </a:spcAft>
              <a:buNone/>
            </a:pPr>
            <a:r>
              <a:rPr b="0" i="0" lang="en-US" sz="4800" u="none" cap="none" strike="noStrike">
                <a:solidFill>
                  <a:srgbClr val="FFFFFF"/>
                </a:solidFill>
                <a:latin typeface="Lato"/>
                <a:ea typeface="Lato"/>
                <a:cs typeface="Lato"/>
                <a:sym typeface="Lato"/>
              </a:rPr>
              <a:t>Anything that doesn’t deliver what the client actually wants</a:t>
            </a:r>
            <a:endParaRPr/>
          </a:p>
        </p:txBody>
      </p:sp>
      <p:sp>
        <p:nvSpPr>
          <p:cNvPr id="395" name="Google Shape;395;p66"/>
          <p:cNvSpPr/>
          <p:nvPr/>
        </p:nvSpPr>
        <p:spPr>
          <a:xfrm>
            <a:off x="3351899" y="3562690"/>
            <a:ext cx="6292235" cy="6034301"/>
          </a:xfrm>
          <a:prstGeom prst="ellipse">
            <a:avLst/>
          </a:prstGeom>
          <a:solidFill>
            <a:srgbClr val="FF9900">
              <a:alpha val="82745"/>
            </a:srgbClr>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Lato"/>
              <a:buNone/>
            </a:pPr>
            <a:r>
              <a:t/>
            </a:r>
            <a:endParaRPr b="0" i="0" sz="4400" u="none" cap="none" strike="noStrike">
              <a:solidFill>
                <a:srgbClr val="FFFFFF"/>
              </a:solidFill>
              <a:latin typeface="Lato"/>
              <a:ea typeface="Lato"/>
              <a:cs typeface="Lato"/>
              <a:sym typeface="Lato"/>
            </a:endParaRPr>
          </a:p>
        </p:txBody>
      </p:sp>
      <p:sp>
        <p:nvSpPr>
          <p:cNvPr id="396" name="Google Shape;396;p66"/>
          <p:cNvSpPr/>
          <p:nvPr/>
        </p:nvSpPr>
        <p:spPr>
          <a:xfrm>
            <a:off x="4267602" y="5533598"/>
            <a:ext cx="4368900" cy="2029100"/>
          </a:xfrm>
          <a:prstGeom prst="rect">
            <a:avLst/>
          </a:prstGeom>
          <a:noFill/>
          <a:ln>
            <a:noFill/>
          </a:ln>
        </p:spPr>
        <p:txBody>
          <a:bodyPr anchorCtr="0" anchor="ctr" bIns="19050" lIns="19050" spcFirstLastPara="1" rIns="19050" wrap="square" tIns="19050">
            <a:noAutofit/>
          </a:bodyPr>
          <a:lstStyle/>
          <a:p>
            <a:pPr indent="0" lvl="0" marL="0" marR="0" rtl="0" algn="ctr">
              <a:spcBef>
                <a:spcPts val="0"/>
              </a:spcBef>
              <a:spcAft>
                <a:spcPts val="0"/>
              </a:spcAft>
              <a:buNone/>
            </a:pPr>
            <a:r>
              <a:rPr b="0" i="0" lang="en-US" sz="4800" u="none" cap="none" strike="noStrike">
                <a:solidFill>
                  <a:srgbClr val="FFFFFF"/>
                </a:solidFill>
                <a:latin typeface="Lato"/>
                <a:ea typeface="Lato"/>
                <a:cs typeface="Lato"/>
                <a:sym typeface="Lato"/>
              </a:rPr>
              <a:t>Talking about investments</a:t>
            </a:r>
            <a:endParaRPr/>
          </a:p>
        </p:txBody>
      </p:sp>
      <p:grpSp>
        <p:nvGrpSpPr>
          <p:cNvPr id="397" name="Google Shape;397;p66"/>
          <p:cNvGrpSpPr/>
          <p:nvPr/>
        </p:nvGrpSpPr>
        <p:grpSpPr>
          <a:xfrm>
            <a:off x="11165281" y="3831040"/>
            <a:ext cx="1669045" cy="1585733"/>
            <a:chOff x="1835150" y="2800349"/>
            <a:chExt cx="382588" cy="363538"/>
          </a:xfrm>
        </p:grpSpPr>
        <p:sp>
          <p:nvSpPr>
            <p:cNvPr id="398" name="Google Shape;398;p66"/>
            <p:cNvSpPr/>
            <p:nvPr/>
          </p:nvSpPr>
          <p:spPr>
            <a:xfrm>
              <a:off x="1868488" y="3140074"/>
              <a:ext cx="271462" cy="23813"/>
            </a:xfrm>
            <a:custGeom>
              <a:rect b="b" l="l" r="r" t="t"/>
              <a:pathLst>
                <a:path extrusionOk="0" h="120000" w="120000">
                  <a:moveTo>
                    <a:pt x="6533" y="74117"/>
                  </a:moveTo>
                  <a:cubicBezTo>
                    <a:pt x="30597" y="74117"/>
                    <a:pt x="30597" y="74117"/>
                    <a:pt x="30597" y="74117"/>
                  </a:cubicBezTo>
                  <a:cubicBezTo>
                    <a:pt x="30597" y="88235"/>
                    <a:pt x="31872" y="118235"/>
                    <a:pt x="34581" y="118235"/>
                  </a:cubicBezTo>
                  <a:cubicBezTo>
                    <a:pt x="86533" y="118235"/>
                    <a:pt x="86533" y="118235"/>
                    <a:pt x="86533" y="118235"/>
                  </a:cubicBezTo>
                  <a:cubicBezTo>
                    <a:pt x="87968" y="118235"/>
                    <a:pt x="90517" y="88235"/>
                    <a:pt x="90517" y="74117"/>
                  </a:cubicBezTo>
                  <a:cubicBezTo>
                    <a:pt x="113147" y="74117"/>
                    <a:pt x="113147" y="74117"/>
                    <a:pt x="113147" y="74117"/>
                  </a:cubicBezTo>
                  <a:cubicBezTo>
                    <a:pt x="117131" y="74117"/>
                    <a:pt x="119840" y="30000"/>
                    <a:pt x="119840" y="0"/>
                  </a:cubicBezTo>
                  <a:cubicBezTo>
                    <a:pt x="0" y="0"/>
                    <a:pt x="0" y="0"/>
                    <a:pt x="0" y="0"/>
                  </a:cubicBezTo>
                  <a:cubicBezTo>
                    <a:pt x="0" y="30000"/>
                    <a:pt x="2549" y="74117"/>
                    <a:pt x="6533" y="74117"/>
                  </a:cubicBezTo>
                  <a:close/>
                  <a:moveTo>
                    <a:pt x="6533" y="74117"/>
                  </a:moveTo>
                  <a:lnTo>
                    <a:pt x="6533" y="74117"/>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3600" u="none" cap="none" strike="noStrike">
                <a:solidFill>
                  <a:schemeClr val="dk1"/>
                </a:solidFill>
                <a:latin typeface="Open Sans"/>
                <a:ea typeface="Open Sans"/>
                <a:cs typeface="Open Sans"/>
                <a:sym typeface="Open Sans"/>
              </a:endParaRPr>
            </a:p>
          </p:txBody>
        </p:sp>
        <p:sp>
          <p:nvSpPr>
            <p:cNvPr id="399" name="Google Shape;399;p66"/>
            <p:cNvSpPr/>
            <p:nvPr/>
          </p:nvSpPr>
          <p:spPr>
            <a:xfrm>
              <a:off x="1835150" y="2955924"/>
              <a:ext cx="382588" cy="174625"/>
            </a:xfrm>
            <a:custGeom>
              <a:rect b="b" l="l" r="r" t="t"/>
              <a:pathLst>
                <a:path extrusionOk="0" h="120000" w="120000">
                  <a:moveTo>
                    <a:pt x="115254" y="24691"/>
                  </a:moveTo>
                  <a:cubicBezTo>
                    <a:pt x="111412" y="16543"/>
                    <a:pt x="104858" y="16543"/>
                    <a:pt x="101016" y="18518"/>
                  </a:cubicBezTo>
                  <a:cubicBezTo>
                    <a:pt x="101016" y="12345"/>
                    <a:pt x="101016" y="6172"/>
                    <a:pt x="101016" y="0"/>
                  </a:cubicBezTo>
                  <a:cubicBezTo>
                    <a:pt x="0" y="0"/>
                    <a:pt x="0" y="0"/>
                    <a:pt x="0" y="0"/>
                  </a:cubicBezTo>
                  <a:cubicBezTo>
                    <a:pt x="0" y="60000"/>
                    <a:pt x="4745" y="103209"/>
                    <a:pt x="30169" y="119753"/>
                  </a:cubicBezTo>
                  <a:cubicBezTo>
                    <a:pt x="70847" y="119753"/>
                    <a:pt x="70847" y="119753"/>
                    <a:pt x="70847" y="119753"/>
                  </a:cubicBezTo>
                  <a:cubicBezTo>
                    <a:pt x="81242" y="111604"/>
                    <a:pt x="88813" y="101234"/>
                    <a:pt x="92542" y="86666"/>
                  </a:cubicBezTo>
                  <a:cubicBezTo>
                    <a:pt x="102937" y="86666"/>
                    <a:pt x="118983" y="78518"/>
                    <a:pt x="119887" y="47407"/>
                  </a:cubicBezTo>
                  <a:cubicBezTo>
                    <a:pt x="119887" y="35061"/>
                    <a:pt x="117062" y="28888"/>
                    <a:pt x="115254" y="24691"/>
                  </a:cubicBezTo>
                  <a:close/>
                  <a:moveTo>
                    <a:pt x="97288" y="70123"/>
                  </a:moveTo>
                  <a:cubicBezTo>
                    <a:pt x="99209" y="60000"/>
                    <a:pt x="100112" y="47407"/>
                    <a:pt x="101016" y="35061"/>
                  </a:cubicBezTo>
                  <a:cubicBezTo>
                    <a:pt x="103841" y="33086"/>
                    <a:pt x="108587" y="33086"/>
                    <a:pt x="110508" y="37283"/>
                  </a:cubicBezTo>
                  <a:cubicBezTo>
                    <a:pt x="110508" y="37283"/>
                    <a:pt x="112429" y="39259"/>
                    <a:pt x="112429" y="47407"/>
                  </a:cubicBezTo>
                  <a:cubicBezTo>
                    <a:pt x="111412" y="63950"/>
                    <a:pt x="102937" y="68148"/>
                    <a:pt x="97288" y="70123"/>
                  </a:cubicBezTo>
                  <a:close/>
                  <a:moveTo>
                    <a:pt x="97288" y="70123"/>
                  </a:moveTo>
                  <a:lnTo>
                    <a:pt x="97288" y="70123"/>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3600" u="none" cap="none" strike="noStrike">
                <a:solidFill>
                  <a:schemeClr val="dk1"/>
                </a:solidFill>
                <a:latin typeface="Open Sans"/>
                <a:ea typeface="Open Sans"/>
                <a:cs typeface="Open Sans"/>
                <a:sym typeface="Open Sans"/>
              </a:endParaRPr>
            </a:p>
          </p:txBody>
        </p:sp>
        <p:sp>
          <p:nvSpPr>
            <p:cNvPr id="400" name="Google Shape;400;p66"/>
            <p:cNvSpPr/>
            <p:nvPr/>
          </p:nvSpPr>
          <p:spPr>
            <a:xfrm>
              <a:off x="1916113" y="2800349"/>
              <a:ext cx="112712" cy="144463"/>
            </a:xfrm>
            <a:custGeom>
              <a:rect b="b" l="l" r="r" t="t"/>
              <a:pathLst>
                <a:path extrusionOk="0" h="120000" w="120000">
                  <a:moveTo>
                    <a:pt x="54790" y="119701"/>
                  </a:moveTo>
                  <a:cubicBezTo>
                    <a:pt x="54790" y="119701"/>
                    <a:pt x="119614" y="114925"/>
                    <a:pt x="90289" y="72537"/>
                  </a:cubicBezTo>
                  <a:cubicBezTo>
                    <a:pt x="64823" y="37611"/>
                    <a:pt x="70996" y="17611"/>
                    <a:pt x="103408" y="0"/>
                  </a:cubicBezTo>
                  <a:cubicBezTo>
                    <a:pt x="103408" y="0"/>
                    <a:pt x="0" y="20000"/>
                    <a:pt x="61350" y="82388"/>
                  </a:cubicBezTo>
                  <a:cubicBezTo>
                    <a:pt x="80643" y="107462"/>
                    <a:pt x="54790" y="119701"/>
                    <a:pt x="54790" y="119701"/>
                  </a:cubicBezTo>
                  <a:close/>
                  <a:moveTo>
                    <a:pt x="54790" y="119701"/>
                  </a:moveTo>
                  <a:lnTo>
                    <a:pt x="54790" y="119701"/>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3600" u="none" cap="none" strike="noStrike">
                <a:solidFill>
                  <a:schemeClr val="dk1"/>
                </a:solidFill>
                <a:latin typeface="Open Sans"/>
                <a:ea typeface="Open Sans"/>
                <a:cs typeface="Open Sans"/>
                <a:sym typeface="Open Sans"/>
              </a:endParaRPr>
            </a:p>
          </p:txBody>
        </p:sp>
        <p:sp>
          <p:nvSpPr>
            <p:cNvPr id="401" name="Google Shape;401;p66"/>
            <p:cNvSpPr/>
            <p:nvPr/>
          </p:nvSpPr>
          <p:spPr>
            <a:xfrm>
              <a:off x="2003425" y="2867024"/>
              <a:ext cx="53975" cy="73025"/>
            </a:xfrm>
            <a:custGeom>
              <a:rect b="b" l="l" r="r" t="t"/>
              <a:pathLst>
                <a:path extrusionOk="0" h="120000" w="120000">
                  <a:moveTo>
                    <a:pt x="13509" y="119405"/>
                  </a:moveTo>
                  <a:cubicBezTo>
                    <a:pt x="13509" y="119405"/>
                    <a:pt x="119205" y="104554"/>
                    <a:pt x="59602" y="39801"/>
                  </a:cubicBezTo>
                  <a:cubicBezTo>
                    <a:pt x="39735" y="10099"/>
                    <a:pt x="66754" y="0"/>
                    <a:pt x="66754" y="0"/>
                  </a:cubicBezTo>
                  <a:cubicBezTo>
                    <a:pt x="66754" y="0"/>
                    <a:pt x="0" y="0"/>
                    <a:pt x="26225" y="44554"/>
                  </a:cubicBezTo>
                  <a:cubicBezTo>
                    <a:pt x="53245" y="84356"/>
                    <a:pt x="46092" y="104554"/>
                    <a:pt x="13509" y="119405"/>
                  </a:cubicBezTo>
                  <a:close/>
                  <a:moveTo>
                    <a:pt x="13509" y="119405"/>
                  </a:moveTo>
                  <a:lnTo>
                    <a:pt x="13509" y="119405"/>
                  </a:lnTo>
                  <a:close/>
                </a:path>
              </a:pathLst>
            </a:custGeom>
            <a:solidFill>
              <a:schemeClr val="lt1"/>
            </a:solidFill>
            <a:ln>
              <a:noFill/>
            </a:ln>
          </p:spPr>
          <p:txBody>
            <a:bodyPr anchorCtr="0" anchor="ctr" bIns="45700" lIns="91425" spcFirstLastPara="1" rIns="91425" wrap="square" tIns="45700">
              <a:noAutofit/>
            </a:bodyPr>
            <a:lstStyle/>
            <a:p>
              <a:pPr indent="0" lvl="0" marL="0" marR="0" rtl="0" algn="l">
                <a:spcBef>
                  <a:spcPts val="0"/>
                </a:spcBef>
                <a:spcAft>
                  <a:spcPts val="0"/>
                </a:spcAft>
                <a:buNone/>
              </a:pPr>
              <a:r>
                <a:t/>
              </a:r>
              <a:endParaRPr b="0" i="0" sz="3600" u="none" cap="none" strike="noStrike">
                <a:solidFill>
                  <a:schemeClr val="dk1"/>
                </a:solidFill>
                <a:latin typeface="Open Sans"/>
                <a:ea typeface="Open Sans"/>
                <a:cs typeface="Open Sans"/>
                <a:sym typeface="Open Sans"/>
              </a:endParaRPr>
            </a:p>
          </p:txBody>
        </p:sp>
      </p:grpSp>
      <p:sp>
        <p:nvSpPr>
          <p:cNvPr id="402" name="Google Shape;402;p66"/>
          <p:cNvSpPr/>
          <p:nvPr/>
        </p:nvSpPr>
        <p:spPr>
          <a:xfrm>
            <a:off x="16929894" y="3714217"/>
            <a:ext cx="1450222" cy="1819381"/>
          </a:xfrm>
          <a:custGeom>
            <a:rect b="b" l="l" r="r" t="t"/>
            <a:pathLst>
              <a:path extrusionOk="0" h="120000" w="120000">
                <a:moveTo>
                  <a:pt x="8452" y="59128"/>
                </a:moveTo>
                <a:cubicBezTo>
                  <a:pt x="8452" y="52263"/>
                  <a:pt x="16008" y="46319"/>
                  <a:pt x="24589" y="46319"/>
                </a:cubicBezTo>
                <a:cubicBezTo>
                  <a:pt x="33169" y="46319"/>
                  <a:pt x="40597" y="52263"/>
                  <a:pt x="40597" y="59128"/>
                </a:cubicBezTo>
                <a:cubicBezTo>
                  <a:pt x="40597" y="65994"/>
                  <a:pt x="33169" y="71938"/>
                  <a:pt x="24589" y="71938"/>
                </a:cubicBezTo>
                <a:cubicBezTo>
                  <a:pt x="16008" y="71938"/>
                  <a:pt x="8452" y="65994"/>
                  <a:pt x="8452" y="59128"/>
                </a:cubicBezTo>
                <a:close/>
                <a:moveTo>
                  <a:pt x="95282" y="71938"/>
                </a:moveTo>
                <a:cubicBezTo>
                  <a:pt x="103863" y="71938"/>
                  <a:pt x="111291" y="65994"/>
                  <a:pt x="111291" y="59128"/>
                </a:cubicBezTo>
                <a:cubicBezTo>
                  <a:pt x="111291" y="52263"/>
                  <a:pt x="103863" y="46319"/>
                  <a:pt x="95282" y="46319"/>
                </a:cubicBezTo>
                <a:cubicBezTo>
                  <a:pt x="86702" y="46319"/>
                  <a:pt x="79146" y="52263"/>
                  <a:pt x="79146" y="59128"/>
                </a:cubicBezTo>
                <a:cubicBezTo>
                  <a:pt x="79146" y="65994"/>
                  <a:pt x="86702" y="71938"/>
                  <a:pt x="95282" y="71938"/>
                </a:cubicBezTo>
                <a:close/>
                <a:moveTo>
                  <a:pt x="102710" y="76242"/>
                </a:moveTo>
                <a:cubicBezTo>
                  <a:pt x="88879" y="76242"/>
                  <a:pt x="88879" y="76242"/>
                  <a:pt x="88879" y="76242"/>
                </a:cubicBezTo>
                <a:cubicBezTo>
                  <a:pt x="78121" y="76242"/>
                  <a:pt x="70693" y="82288"/>
                  <a:pt x="70693" y="89974"/>
                </a:cubicBezTo>
                <a:cubicBezTo>
                  <a:pt x="70693" y="98479"/>
                  <a:pt x="70693" y="98479"/>
                  <a:pt x="70693" y="98479"/>
                </a:cubicBezTo>
                <a:cubicBezTo>
                  <a:pt x="70693" y="99402"/>
                  <a:pt x="70693" y="100222"/>
                  <a:pt x="69541" y="100222"/>
                </a:cubicBezTo>
                <a:cubicBezTo>
                  <a:pt x="60960" y="105345"/>
                  <a:pt x="60960" y="105345"/>
                  <a:pt x="60960" y="105345"/>
                </a:cubicBezTo>
                <a:cubicBezTo>
                  <a:pt x="59935" y="105345"/>
                  <a:pt x="59935" y="105345"/>
                  <a:pt x="58911" y="105345"/>
                </a:cubicBezTo>
                <a:cubicBezTo>
                  <a:pt x="51355" y="100222"/>
                  <a:pt x="51355" y="100222"/>
                  <a:pt x="51355" y="100222"/>
                </a:cubicBezTo>
                <a:cubicBezTo>
                  <a:pt x="50330" y="100222"/>
                  <a:pt x="49178" y="99402"/>
                  <a:pt x="49178" y="98479"/>
                </a:cubicBezTo>
                <a:cubicBezTo>
                  <a:pt x="49178" y="89974"/>
                  <a:pt x="49178" y="89974"/>
                  <a:pt x="49178" y="89974"/>
                </a:cubicBezTo>
                <a:cubicBezTo>
                  <a:pt x="49178" y="82288"/>
                  <a:pt x="41750" y="76242"/>
                  <a:pt x="32145" y="76242"/>
                </a:cubicBezTo>
                <a:cubicBezTo>
                  <a:pt x="18185" y="76242"/>
                  <a:pt x="18185" y="76242"/>
                  <a:pt x="18185" y="76242"/>
                </a:cubicBezTo>
                <a:cubicBezTo>
                  <a:pt x="7427" y="76242"/>
                  <a:pt x="0" y="82288"/>
                  <a:pt x="0" y="89974"/>
                </a:cubicBezTo>
                <a:cubicBezTo>
                  <a:pt x="0" y="108830"/>
                  <a:pt x="0" y="108830"/>
                  <a:pt x="0" y="108830"/>
                </a:cubicBezTo>
                <a:cubicBezTo>
                  <a:pt x="0" y="110469"/>
                  <a:pt x="2049" y="112211"/>
                  <a:pt x="4226" y="112211"/>
                </a:cubicBezTo>
                <a:cubicBezTo>
                  <a:pt x="6403" y="112211"/>
                  <a:pt x="8452" y="110469"/>
                  <a:pt x="8452" y="108830"/>
                </a:cubicBezTo>
                <a:cubicBezTo>
                  <a:pt x="8452" y="119897"/>
                  <a:pt x="8452" y="119897"/>
                  <a:pt x="8452" y="119897"/>
                </a:cubicBezTo>
                <a:cubicBezTo>
                  <a:pt x="40597" y="119897"/>
                  <a:pt x="40597" y="119897"/>
                  <a:pt x="40597" y="119897"/>
                </a:cubicBezTo>
                <a:cubicBezTo>
                  <a:pt x="40597" y="103603"/>
                  <a:pt x="40597" y="103603"/>
                  <a:pt x="40597" y="103603"/>
                </a:cubicBezTo>
                <a:cubicBezTo>
                  <a:pt x="49178" y="108830"/>
                  <a:pt x="49178" y="108830"/>
                  <a:pt x="49178" y="108830"/>
                </a:cubicBezTo>
                <a:cubicBezTo>
                  <a:pt x="56734" y="112211"/>
                  <a:pt x="56734" y="112211"/>
                  <a:pt x="56734" y="112211"/>
                </a:cubicBezTo>
                <a:cubicBezTo>
                  <a:pt x="58911" y="113134"/>
                  <a:pt x="62113" y="113134"/>
                  <a:pt x="64162" y="112211"/>
                </a:cubicBezTo>
                <a:cubicBezTo>
                  <a:pt x="70693" y="108830"/>
                  <a:pt x="70693" y="108830"/>
                  <a:pt x="70693" y="108830"/>
                </a:cubicBezTo>
                <a:cubicBezTo>
                  <a:pt x="79146" y="103603"/>
                  <a:pt x="79146" y="103603"/>
                  <a:pt x="79146" y="103603"/>
                </a:cubicBezTo>
                <a:cubicBezTo>
                  <a:pt x="79146" y="119897"/>
                  <a:pt x="79146" y="119897"/>
                  <a:pt x="79146" y="119897"/>
                </a:cubicBezTo>
                <a:cubicBezTo>
                  <a:pt x="111291" y="119897"/>
                  <a:pt x="111291" y="119897"/>
                  <a:pt x="111291" y="119897"/>
                </a:cubicBezTo>
                <a:cubicBezTo>
                  <a:pt x="111291" y="108830"/>
                  <a:pt x="111291" y="108830"/>
                  <a:pt x="111291" y="108830"/>
                </a:cubicBezTo>
                <a:cubicBezTo>
                  <a:pt x="111291" y="110469"/>
                  <a:pt x="113468" y="112211"/>
                  <a:pt x="115645" y="112211"/>
                </a:cubicBezTo>
                <a:cubicBezTo>
                  <a:pt x="117694" y="112211"/>
                  <a:pt x="119871" y="110469"/>
                  <a:pt x="119871" y="108830"/>
                </a:cubicBezTo>
                <a:cubicBezTo>
                  <a:pt x="119871" y="89974"/>
                  <a:pt x="119871" y="89974"/>
                  <a:pt x="119871" y="89974"/>
                </a:cubicBezTo>
                <a:cubicBezTo>
                  <a:pt x="119871" y="82288"/>
                  <a:pt x="112443" y="76242"/>
                  <a:pt x="102710" y="76242"/>
                </a:cubicBezTo>
                <a:close/>
                <a:moveTo>
                  <a:pt x="95282" y="19675"/>
                </a:moveTo>
                <a:cubicBezTo>
                  <a:pt x="95282" y="30025"/>
                  <a:pt x="79146" y="39453"/>
                  <a:pt x="58911" y="39453"/>
                </a:cubicBezTo>
                <a:cubicBezTo>
                  <a:pt x="55581" y="39453"/>
                  <a:pt x="53532" y="39453"/>
                  <a:pt x="52379" y="38531"/>
                </a:cubicBezTo>
                <a:cubicBezTo>
                  <a:pt x="47001" y="43654"/>
                  <a:pt x="36371" y="44577"/>
                  <a:pt x="36371" y="44577"/>
                </a:cubicBezTo>
                <a:cubicBezTo>
                  <a:pt x="38548" y="41093"/>
                  <a:pt x="39573" y="38531"/>
                  <a:pt x="39573" y="36789"/>
                </a:cubicBezTo>
                <a:cubicBezTo>
                  <a:pt x="28815" y="33407"/>
                  <a:pt x="21387" y="26541"/>
                  <a:pt x="21387" y="19675"/>
                </a:cubicBezTo>
                <a:cubicBezTo>
                  <a:pt x="21387" y="8608"/>
                  <a:pt x="37395" y="0"/>
                  <a:pt x="58911" y="0"/>
                </a:cubicBezTo>
                <a:cubicBezTo>
                  <a:pt x="79146" y="0"/>
                  <a:pt x="95282" y="8608"/>
                  <a:pt x="95282" y="19675"/>
                </a:cubicBezTo>
                <a:close/>
                <a:moveTo>
                  <a:pt x="48153" y="19675"/>
                </a:moveTo>
                <a:cubicBezTo>
                  <a:pt x="48153" y="17113"/>
                  <a:pt x="45976" y="15473"/>
                  <a:pt x="43927" y="15473"/>
                </a:cubicBezTo>
                <a:cubicBezTo>
                  <a:pt x="40597" y="15473"/>
                  <a:pt x="38548" y="17113"/>
                  <a:pt x="38548" y="19675"/>
                </a:cubicBezTo>
                <a:cubicBezTo>
                  <a:pt x="38548" y="21417"/>
                  <a:pt x="40597" y="23979"/>
                  <a:pt x="43927" y="23979"/>
                </a:cubicBezTo>
                <a:cubicBezTo>
                  <a:pt x="45976" y="23979"/>
                  <a:pt x="48153" y="21417"/>
                  <a:pt x="48153" y="19675"/>
                </a:cubicBezTo>
                <a:close/>
                <a:moveTo>
                  <a:pt x="64162" y="19675"/>
                </a:moveTo>
                <a:cubicBezTo>
                  <a:pt x="64162" y="17113"/>
                  <a:pt x="62113" y="15473"/>
                  <a:pt x="58911" y="15473"/>
                </a:cubicBezTo>
                <a:cubicBezTo>
                  <a:pt x="56734" y="15473"/>
                  <a:pt x="53532" y="17113"/>
                  <a:pt x="53532" y="19675"/>
                </a:cubicBezTo>
                <a:cubicBezTo>
                  <a:pt x="53532" y="21417"/>
                  <a:pt x="56734" y="23979"/>
                  <a:pt x="58911" y="23979"/>
                </a:cubicBezTo>
                <a:cubicBezTo>
                  <a:pt x="62113" y="23979"/>
                  <a:pt x="64162" y="21417"/>
                  <a:pt x="64162" y="19675"/>
                </a:cubicBezTo>
                <a:close/>
                <a:moveTo>
                  <a:pt x="80298" y="19675"/>
                </a:moveTo>
                <a:cubicBezTo>
                  <a:pt x="80298" y="17113"/>
                  <a:pt x="78121" y="15473"/>
                  <a:pt x="74919" y="15473"/>
                </a:cubicBezTo>
                <a:cubicBezTo>
                  <a:pt x="71718" y="15473"/>
                  <a:pt x="69541" y="17113"/>
                  <a:pt x="69541" y="19675"/>
                </a:cubicBezTo>
                <a:cubicBezTo>
                  <a:pt x="69541" y="21417"/>
                  <a:pt x="71718" y="23979"/>
                  <a:pt x="74919" y="23979"/>
                </a:cubicBezTo>
                <a:cubicBezTo>
                  <a:pt x="78121" y="23979"/>
                  <a:pt x="80298" y="21417"/>
                  <a:pt x="80298" y="19675"/>
                </a:cubicBezTo>
                <a:close/>
                <a:moveTo>
                  <a:pt x="80298" y="19675"/>
                </a:moveTo>
                <a:lnTo>
                  <a:pt x="80298" y="19675"/>
                </a:lnTo>
                <a:close/>
              </a:path>
            </a:pathLst>
          </a:custGeom>
          <a:solidFill>
            <a:schemeClr val="lt1"/>
          </a:solidFill>
          <a:ln>
            <a:noFill/>
          </a:ln>
        </p:spPr>
        <p:txBody>
          <a:bodyPr anchorCtr="0" anchor="ctr" bIns="121925" lIns="243850" spcFirstLastPara="1" rIns="243850" wrap="square" tIns="121925">
            <a:noAutofit/>
          </a:bodyPr>
          <a:lstStyle/>
          <a:p>
            <a:pPr indent="0" lvl="0" marL="0" marR="0" rtl="0" algn="l">
              <a:spcBef>
                <a:spcPts val="0"/>
              </a:spcBef>
              <a:spcAft>
                <a:spcPts val="0"/>
              </a:spcAft>
              <a:buNone/>
            </a:pPr>
            <a:r>
              <a:t/>
            </a:r>
            <a:endParaRPr b="0" i="0" sz="3600" u="none" cap="none" strike="noStrike">
              <a:solidFill>
                <a:schemeClr val="dk1"/>
              </a:solidFill>
              <a:latin typeface="Open Sans"/>
              <a:ea typeface="Open Sans"/>
              <a:cs typeface="Open Sans"/>
              <a:sym typeface="Open Sans"/>
            </a:endParaRPr>
          </a:p>
        </p:txBody>
      </p:sp>
      <p:sp>
        <p:nvSpPr>
          <p:cNvPr id="403" name="Google Shape;403;p66"/>
          <p:cNvSpPr/>
          <p:nvPr/>
        </p:nvSpPr>
        <p:spPr>
          <a:xfrm>
            <a:off x="5792825" y="4088245"/>
            <a:ext cx="1398346" cy="1393595"/>
          </a:xfrm>
          <a:custGeom>
            <a:rect b="b" l="l" r="r" t="t"/>
            <a:pathLst>
              <a:path extrusionOk="0" h="120000" w="120000">
                <a:moveTo>
                  <a:pt x="113145" y="60311"/>
                </a:moveTo>
                <a:cubicBezTo>
                  <a:pt x="108694" y="60311"/>
                  <a:pt x="107181" y="56570"/>
                  <a:pt x="106468" y="55055"/>
                </a:cubicBezTo>
                <a:cubicBezTo>
                  <a:pt x="104243" y="50601"/>
                  <a:pt x="100504" y="43919"/>
                  <a:pt x="94540" y="40178"/>
                </a:cubicBezTo>
                <a:cubicBezTo>
                  <a:pt x="92314" y="43919"/>
                  <a:pt x="91602" y="46146"/>
                  <a:pt x="90089" y="52115"/>
                </a:cubicBezTo>
                <a:cubicBezTo>
                  <a:pt x="86350" y="32783"/>
                  <a:pt x="93827" y="20846"/>
                  <a:pt x="94540" y="14877"/>
                </a:cubicBezTo>
                <a:cubicBezTo>
                  <a:pt x="87863" y="16391"/>
                  <a:pt x="78160" y="23073"/>
                  <a:pt x="74510" y="31982"/>
                </a:cubicBezTo>
                <a:cubicBezTo>
                  <a:pt x="72997" y="30556"/>
                  <a:pt x="67744" y="29755"/>
                  <a:pt x="66320" y="29755"/>
                </a:cubicBezTo>
                <a:cubicBezTo>
                  <a:pt x="49139" y="29755"/>
                  <a:pt x="49139" y="29755"/>
                  <a:pt x="49139" y="29755"/>
                </a:cubicBezTo>
                <a:cubicBezTo>
                  <a:pt x="32047" y="29755"/>
                  <a:pt x="14154" y="42405"/>
                  <a:pt x="10415" y="61826"/>
                </a:cubicBezTo>
                <a:cubicBezTo>
                  <a:pt x="8189" y="62538"/>
                  <a:pt x="5252" y="61024"/>
                  <a:pt x="5252" y="57371"/>
                </a:cubicBezTo>
                <a:cubicBezTo>
                  <a:pt x="5252" y="52115"/>
                  <a:pt x="11216" y="52917"/>
                  <a:pt x="11216" y="55055"/>
                </a:cubicBezTo>
                <a:cubicBezTo>
                  <a:pt x="11216" y="47661"/>
                  <a:pt x="0" y="48374"/>
                  <a:pt x="0" y="58084"/>
                </a:cubicBezTo>
                <a:cubicBezTo>
                  <a:pt x="0" y="67795"/>
                  <a:pt x="5964" y="70022"/>
                  <a:pt x="9703" y="70022"/>
                </a:cubicBezTo>
                <a:cubicBezTo>
                  <a:pt x="9703" y="80445"/>
                  <a:pt x="14955" y="90066"/>
                  <a:pt x="23056" y="97550"/>
                </a:cubicBezTo>
                <a:cubicBezTo>
                  <a:pt x="24569" y="98262"/>
                  <a:pt x="26795" y="100579"/>
                  <a:pt x="26083" y="105033"/>
                </a:cubicBezTo>
                <a:cubicBezTo>
                  <a:pt x="25370" y="108685"/>
                  <a:pt x="23857" y="116169"/>
                  <a:pt x="23857" y="116169"/>
                </a:cubicBezTo>
                <a:cubicBezTo>
                  <a:pt x="45400" y="119910"/>
                  <a:pt x="45400" y="119910"/>
                  <a:pt x="45400" y="119910"/>
                </a:cubicBezTo>
                <a:cubicBezTo>
                  <a:pt x="45400" y="119910"/>
                  <a:pt x="46201" y="116881"/>
                  <a:pt x="46913" y="113229"/>
                </a:cubicBezTo>
                <a:cubicBezTo>
                  <a:pt x="47715" y="110200"/>
                  <a:pt x="50652" y="109487"/>
                  <a:pt x="53590" y="109487"/>
                </a:cubicBezTo>
                <a:cubicBezTo>
                  <a:pt x="55816" y="110200"/>
                  <a:pt x="58130" y="110200"/>
                  <a:pt x="60356" y="110200"/>
                </a:cubicBezTo>
                <a:cubicBezTo>
                  <a:pt x="62581" y="110200"/>
                  <a:pt x="65519" y="110200"/>
                  <a:pt x="67744" y="109487"/>
                </a:cubicBezTo>
                <a:cubicBezTo>
                  <a:pt x="69258" y="109487"/>
                  <a:pt x="72195" y="109487"/>
                  <a:pt x="72997" y="112427"/>
                </a:cubicBezTo>
                <a:cubicBezTo>
                  <a:pt x="73709" y="115456"/>
                  <a:pt x="74510" y="119910"/>
                  <a:pt x="74510" y="119910"/>
                </a:cubicBezTo>
                <a:cubicBezTo>
                  <a:pt x="96053" y="116169"/>
                  <a:pt x="96053" y="116169"/>
                  <a:pt x="96053" y="116169"/>
                </a:cubicBezTo>
                <a:cubicBezTo>
                  <a:pt x="96053" y="116169"/>
                  <a:pt x="94540" y="107260"/>
                  <a:pt x="93827" y="104231"/>
                </a:cubicBezTo>
                <a:cubicBezTo>
                  <a:pt x="93115" y="102004"/>
                  <a:pt x="95341" y="99777"/>
                  <a:pt x="96053" y="99064"/>
                </a:cubicBezTo>
                <a:cubicBezTo>
                  <a:pt x="99792" y="96035"/>
                  <a:pt x="102017" y="93095"/>
                  <a:pt x="103442" y="90066"/>
                </a:cubicBezTo>
                <a:cubicBezTo>
                  <a:pt x="104243" y="87839"/>
                  <a:pt x="107181" y="84899"/>
                  <a:pt x="111632" y="84899"/>
                </a:cubicBezTo>
                <a:cubicBezTo>
                  <a:pt x="119910" y="84899"/>
                  <a:pt x="119910" y="84899"/>
                  <a:pt x="119910" y="84899"/>
                </a:cubicBezTo>
                <a:cubicBezTo>
                  <a:pt x="119910" y="60311"/>
                  <a:pt x="119910" y="60311"/>
                  <a:pt x="119910" y="60311"/>
                </a:cubicBezTo>
                <a:lnTo>
                  <a:pt x="113145" y="60311"/>
                </a:lnTo>
                <a:close/>
                <a:moveTo>
                  <a:pt x="92314" y="75189"/>
                </a:moveTo>
                <a:cubicBezTo>
                  <a:pt x="88575" y="75189"/>
                  <a:pt x="84925" y="71447"/>
                  <a:pt x="84925" y="67795"/>
                </a:cubicBezTo>
                <a:cubicBezTo>
                  <a:pt x="84925" y="63251"/>
                  <a:pt x="88575" y="60311"/>
                  <a:pt x="92314" y="60311"/>
                </a:cubicBezTo>
                <a:cubicBezTo>
                  <a:pt x="96765" y="60311"/>
                  <a:pt x="99792" y="63251"/>
                  <a:pt x="99792" y="67795"/>
                </a:cubicBezTo>
                <a:cubicBezTo>
                  <a:pt x="99792" y="71447"/>
                  <a:pt x="96765" y="75189"/>
                  <a:pt x="92314" y="75189"/>
                </a:cubicBezTo>
                <a:close/>
                <a:moveTo>
                  <a:pt x="36498" y="24587"/>
                </a:moveTo>
                <a:cubicBezTo>
                  <a:pt x="35786" y="22360"/>
                  <a:pt x="34985" y="20133"/>
                  <a:pt x="34985" y="17104"/>
                </a:cubicBezTo>
                <a:cubicBezTo>
                  <a:pt x="34985" y="7394"/>
                  <a:pt x="42462" y="0"/>
                  <a:pt x="52166" y="0"/>
                </a:cubicBezTo>
                <a:cubicBezTo>
                  <a:pt x="61780" y="0"/>
                  <a:pt x="69970" y="7394"/>
                  <a:pt x="69970" y="17104"/>
                </a:cubicBezTo>
                <a:cubicBezTo>
                  <a:pt x="69970" y="20133"/>
                  <a:pt x="69258" y="22360"/>
                  <a:pt x="68545" y="24587"/>
                </a:cubicBezTo>
                <a:lnTo>
                  <a:pt x="36498" y="24587"/>
                </a:lnTo>
                <a:close/>
                <a:moveTo>
                  <a:pt x="36498" y="24587"/>
                </a:moveTo>
                <a:lnTo>
                  <a:pt x="36498" y="24587"/>
                </a:lnTo>
                <a:close/>
              </a:path>
            </a:pathLst>
          </a:custGeom>
          <a:solidFill>
            <a:schemeClr val="lt1"/>
          </a:solidFill>
          <a:ln>
            <a:noFill/>
          </a:ln>
        </p:spPr>
        <p:txBody>
          <a:bodyPr anchorCtr="0" anchor="ctr" bIns="121925" lIns="243850" spcFirstLastPara="1" rIns="243850" wrap="square" tIns="121925">
            <a:noAutofit/>
          </a:bodyPr>
          <a:lstStyle/>
          <a:p>
            <a:pPr indent="0" lvl="0" marL="0" marR="0" rtl="0" algn="l">
              <a:spcBef>
                <a:spcPts val="0"/>
              </a:spcBef>
              <a:spcAft>
                <a:spcPts val="0"/>
              </a:spcAft>
              <a:buNone/>
            </a:pPr>
            <a:r>
              <a:t/>
            </a:r>
            <a:endParaRPr b="0" i="0" sz="3600" u="none" cap="none" strike="noStrike">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3" presetSubtype="16">
                                  <p:stCondLst>
                                    <p:cond delay="0"/>
                                  </p:stCondLst>
                                  <p:childTnLst>
                                    <p:set>
                                      <p:cBhvr>
                                        <p:cTn dur="1" fill="hold">
                                          <p:stCondLst>
                                            <p:cond delay="0"/>
                                          </p:stCondLst>
                                        </p:cTn>
                                        <p:tgtEl>
                                          <p:spTgt spid="397"/>
                                        </p:tgtEl>
                                        <p:attrNameLst>
                                          <p:attrName>style.visibility</p:attrName>
                                        </p:attrNameLst>
                                      </p:cBhvr>
                                      <p:to>
                                        <p:strVal val="visible"/>
                                      </p:to>
                                    </p:set>
                                    <p:anim calcmode="lin" valueType="num">
                                      <p:cBhvr additive="base">
                                        <p:cTn dur="500"/>
                                        <p:tgtEl>
                                          <p:spTgt spid="397"/>
                                        </p:tgtEl>
                                        <p:attrNameLst>
                                          <p:attrName>ppt_w</p:attrName>
                                        </p:attrNameLst>
                                      </p:cBhvr>
                                      <p:tavLst>
                                        <p:tav fmla="" tm="0">
                                          <p:val>
                                            <p:strVal val="0"/>
                                          </p:val>
                                        </p:tav>
                                        <p:tav fmla="" tm="100000">
                                          <p:val>
                                            <p:strVal val="#ppt_w"/>
                                          </p:val>
                                        </p:tav>
                                      </p:tavLst>
                                    </p:anim>
                                    <p:anim calcmode="lin" valueType="num">
                                      <p:cBhvr additive="base">
                                        <p:cTn dur="500"/>
                                        <p:tgtEl>
                                          <p:spTgt spid="397"/>
                                        </p:tgtEl>
                                        <p:attrNameLst>
                                          <p:attrName>ppt_h</p:attrName>
                                        </p:attrNameLst>
                                      </p:cBhvr>
                                      <p:tavLst>
                                        <p:tav fmla="" tm="0">
                                          <p:val>
                                            <p:strVal val="0"/>
                                          </p:val>
                                        </p:tav>
                                        <p:tav fmla="" tm="100000">
                                          <p:val>
                                            <p:strVal val="#ppt_h"/>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id="408" name="Google Shape;408;p67"/>
          <p:cNvPicPr preferRelativeResize="0"/>
          <p:nvPr/>
        </p:nvPicPr>
        <p:blipFill rotWithShape="1">
          <a:blip r:embed="rId3">
            <a:alphaModFix/>
          </a:blip>
          <a:srcRect b="0" l="5468" r="0" t="0"/>
          <a:stretch/>
        </p:blipFill>
        <p:spPr>
          <a:xfrm flipH="1">
            <a:off x="6511022" y="0"/>
            <a:ext cx="17866628" cy="13716000"/>
          </a:xfrm>
          <a:prstGeom prst="rect">
            <a:avLst/>
          </a:prstGeom>
          <a:noFill/>
          <a:ln>
            <a:noFill/>
          </a:ln>
        </p:spPr>
      </p:pic>
      <p:sp>
        <p:nvSpPr>
          <p:cNvPr id="409" name="Google Shape;409;p67"/>
          <p:cNvSpPr/>
          <p:nvPr/>
        </p:nvSpPr>
        <p:spPr>
          <a:xfrm>
            <a:off x="0" y="0"/>
            <a:ext cx="20972265"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410" name="Google Shape;410;p6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11" name="Google Shape;411;p67"/>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12" name="Google Shape;412;p67"/>
          <p:cNvSpPr txBox="1"/>
          <p:nvPr/>
        </p:nvSpPr>
        <p:spPr>
          <a:xfrm>
            <a:off x="2591811" y="4757857"/>
            <a:ext cx="13100472" cy="4200286"/>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8800" u="none" cap="none" strike="noStrike">
                <a:solidFill>
                  <a:srgbClr val="0B0F10"/>
                </a:solidFill>
                <a:latin typeface="Lato"/>
                <a:ea typeface="Lato"/>
                <a:cs typeface="Lato"/>
                <a:sym typeface="Lato"/>
              </a:rPr>
              <a:t>So, what does make an </a:t>
            </a:r>
            <a:r>
              <a:rPr b="1" i="1" lang="en-US" sz="11500" u="none" cap="none" strike="noStrike">
                <a:solidFill>
                  <a:srgbClr val="B00000"/>
                </a:solidFill>
                <a:latin typeface="Lato"/>
                <a:ea typeface="Lato"/>
                <a:cs typeface="Lato"/>
                <a:sym typeface="Lato"/>
              </a:rPr>
              <a:t>amazing client review service?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6" name="Shape 416"/>
        <p:cNvGrpSpPr/>
        <p:nvPr/>
      </p:nvGrpSpPr>
      <p:grpSpPr>
        <a:xfrm>
          <a:off x="0" y="0"/>
          <a:ext cx="0" cy="0"/>
          <a:chOff x="0" y="0"/>
          <a:chExt cx="0" cy="0"/>
        </a:xfrm>
      </p:grpSpPr>
      <p:pic>
        <p:nvPicPr>
          <p:cNvPr id="417" name="Google Shape;417;p68"/>
          <p:cNvPicPr preferRelativeResize="0"/>
          <p:nvPr/>
        </p:nvPicPr>
        <p:blipFill rotWithShape="1">
          <a:blip r:embed="rId3">
            <a:alphaModFix/>
          </a:blip>
          <a:srcRect b="25914" l="0" r="1102" t="0"/>
          <a:stretch/>
        </p:blipFill>
        <p:spPr>
          <a:xfrm>
            <a:off x="0" y="0"/>
            <a:ext cx="24366071" cy="13716000"/>
          </a:xfrm>
          <a:prstGeom prst="rect">
            <a:avLst/>
          </a:prstGeom>
          <a:noFill/>
          <a:ln>
            <a:noFill/>
          </a:ln>
        </p:spPr>
      </p:pic>
      <p:sp>
        <p:nvSpPr>
          <p:cNvPr id="418" name="Google Shape;418;p68"/>
          <p:cNvSpPr/>
          <p:nvPr/>
        </p:nvSpPr>
        <p:spPr>
          <a:xfrm>
            <a:off x="0" y="0"/>
            <a:ext cx="24377649" cy="13716000"/>
          </a:xfrm>
          <a:prstGeom prst="rect">
            <a:avLst/>
          </a:prstGeom>
          <a:solidFill>
            <a:srgbClr val="0000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419" name="Google Shape;419;p6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20" name="Google Shape;420;p6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21" name="Google Shape;421;p68"/>
          <p:cNvSpPr/>
          <p:nvPr/>
        </p:nvSpPr>
        <p:spPr>
          <a:xfrm flipH="1">
            <a:off x="4955381" y="4787612"/>
            <a:ext cx="14435140"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422" name="Google Shape;422;p68"/>
          <p:cNvSpPr txBox="1"/>
          <p:nvPr/>
        </p:nvSpPr>
        <p:spPr>
          <a:xfrm>
            <a:off x="4608629" y="5660169"/>
            <a:ext cx="15128642" cy="179126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13800" u="none" cap="none" strike="noStrike">
                <a:solidFill>
                  <a:srgbClr val="CF2A2B"/>
                </a:solidFill>
                <a:latin typeface="Lato"/>
                <a:ea typeface="Lato"/>
                <a:cs typeface="Lato"/>
                <a:sym typeface="Lato"/>
              </a:rPr>
              <a:t>Only two things</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descr="F:\659 fpadvance\image\make-list-count.jpg" id="224" name="Google Shape;224;p51"/>
          <p:cNvPicPr preferRelativeResize="0"/>
          <p:nvPr/>
        </p:nvPicPr>
        <p:blipFill rotWithShape="1">
          <a:blip r:embed="rId3">
            <a:alphaModFix/>
          </a:blip>
          <a:srcRect b="9530" l="30695" r="0" t="0"/>
          <a:stretch/>
        </p:blipFill>
        <p:spPr>
          <a:xfrm>
            <a:off x="5698423" y="-1"/>
            <a:ext cx="18679227" cy="13716002"/>
          </a:xfrm>
          <a:prstGeom prst="rect">
            <a:avLst/>
          </a:prstGeom>
          <a:noFill/>
          <a:ln>
            <a:noFill/>
          </a:ln>
        </p:spPr>
      </p:pic>
      <p:sp>
        <p:nvSpPr>
          <p:cNvPr id="225" name="Google Shape;225;p51"/>
          <p:cNvSpPr/>
          <p:nvPr/>
        </p:nvSpPr>
        <p:spPr>
          <a:xfrm>
            <a:off x="5334000" y="0"/>
            <a:ext cx="13886621"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226" name="Google Shape;226;p5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27" name="Google Shape;227;p5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28" name="Google Shape;228;p51"/>
          <p:cNvSpPr txBox="1"/>
          <p:nvPr/>
        </p:nvSpPr>
        <p:spPr>
          <a:xfrm>
            <a:off x="1887569" y="4793703"/>
            <a:ext cx="16317000" cy="5122798"/>
          </a:xfrm>
          <a:prstGeom prst="rect">
            <a:avLst/>
          </a:prstGeom>
          <a:noFill/>
          <a:ln>
            <a:noFill/>
          </a:ln>
        </p:spPr>
        <p:txBody>
          <a:bodyPr anchorCtr="0" anchor="t" bIns="0" lIns="0" spcFirstLastPara="1" rIns="0" wrap="square" tIns="0">
            <a:noAutofit/>
          </a:bodyPr>
          <a:lstStyle/>
          <a:p>
            <a:pPr indent="-920750" lvl="0" marL="1022350" marR="0" rtl="0" algn="l">
              <a:spcBef>
                <a:spcPts val="0"/>
              </a:spcBef>
              <a:spcAft>
                <a:spcPts val="0"/>
              </a:spcAft>
              <a:buClr>
                <a:srgbClr val="282927"/>
              </a:buClr>
              <a:buSzPts val="5400"/>
              <a:buFont typeface="Lato"/>
              <a:buAutoNum type="arabicPeriod"/>
            </a:pPr>
            <a:r>
              <a:rPr b="0" i="1" lang="en-US" sz="5400" u="none" cap="none" strike="noStrike">
                <a:solidFill>
                  <a:srgbClr val="282927"/>
                </a:solidFill>
                <a:latin typeface="Lato"/>
                <a:ea typeface="Lato"/>
                <a:cs typeface="Lato"/>
                <a:sym typeface="Lato"/>
              </a:rPr>
              <a:t>Welcome</a:t>
            </a:r>
            <a:endParaRPr/>
          </a:p>
          <a:p>
            <a:pPr indent="-920750" lvl="0" marL="1022350" marR="0" rtl="0" algn="l">
              <a:spcBef>
                <a:spcPts val="3600"/>
              </a:spcBef>
              <a:spcAft>
                <a:spcPts val="0"/>
              </a:spcAft>
              <a:buClr>
                <a:srgbClr val="282927"/>
              </a:buClr>
              <a:buSzPts val="5400"/>
              <a:buFont typeface="Lato"/>
              <a:buAutoNum type="arabicPeriod"/>
            </a:pPr>
            <a:r>
              <a:rPr b="0" i="1" lang="en-US" sz="5400" u="none" cap="none" strike="noStrike">
                <a:solidFill>
                  <a:srgbClr val="282927"/>
                </a:solidFill>
                <a:latin typeface="Lato"/>
                <a:ea typeface="Lato"/>
                <a:cs typeface="Lato"/>
                <a:sym typeface="Lato"/>
              </a:rPr>
              <a:t>Review of Days 1, 2</a:t>
            </a:r>
            <a:r>
              <a:rPr i="1" lang="en-US" sz="5400">
                <a:solidFill>
                  <a:srgbClr val="282927"/>
                </a:solidFill>
                <a:latin typeface="Lato"/>
                <a:ea typeface="Lato"/>
                <a:cs typeface="Lato"/>
                <a:sym typeface="Lato"/>
              </a:rPr>
              <a:t>, </a:t>
            </a:r>
            <a:r>
              <a:rPr b="0" i="1" lang="en-US" sz="5400" u="none" cap="none" strike="noStrike">
                <a:solidFill>
                  <a:srgbClr val="282927"/>
                </a:solidFill>
                <a:latin typeface="Lato"/>
                <a:ea typeface="Lato"/>
                <a:cs typeface="Lato"/>
                <a:sym typeface="Lato"/>
              </a:rPr>
              <a:t>3, 4, &amp; 5</a:t>
            </a:r>
            <a:endParaRPr/>
          </a:p>
          <a:p>
            <a:pPr indent="-920750" lvl="0" marL="1022350" marR="0" rtl="0" algn="l">
              <a:spcBef>
                <a:spcPts val="3600"/>
              </a:spcBef>
              <a:spcAft>
                <a:spcPts val="0"/>
              </a:spcAft>
              <a:buClr>
                <a:srgbClr val="282927"/>
              </a:buClr>
              <a:buSzPts val="5400"/>
              <a:buFont typeface="Lato"/>
              <a:buAutoNum type="arabicPeriod"/>
            </a:pPr>
            <a:r>
              <a:rPr b="0" i="1" lang="en-US" sz="5400" u="none" cap="none" strike="noStrike">
                <a:solidFill>
                  <a:srgbClr val="282927"/>
                </a:solidFill>
                <a:latin typeface="Lato"/>
                <a:ea typeface="Lato"/>
                <a:cs typeface="Lato"/>
                <a:sym typeface="Lato"/>
              </a:rPr>
              <a:t>Creating a killer ongoing review service </a:t>
            </a:r>
            <a:endParaRPr/>
          </a:p>
          <a:p>
            <a:pPr indent="-920750" lvl="0" marL="1022350" marR="0" rtl="0" algn="l">
              <a:spcBef>
                <a:spcPts val="3600"/>
              </a:spcBef>
              <a:spcAft>
                <a:spcPts val="0"/>
              </a:spcAft>
              <a:buClr>
                <a:srgbClr val="282927"/>
              </a:buClr>
              <a:buSzPts val="5400"/>
              <a:buFont typeface="Lato"/>
              <a:buAutoNum type="arabicPeriod"/>
            </a:pPr>
            <a:r>
              <a:rPr i="1" lang="en-US" sz="5400">
                <a:solidFill>
                  <a:srgbClr val="282927"/>
                </a:solidFill>
                <a:latin typeface="Lato"/>
                <a:ea typeface="Lato"/>
                <a:cs typeface="Lato"/>
                <a:sym typeface="Lato"/>
              </a:rPr>
              <a:t>An excellent annual review process</a:t>
            </a:r>
            <a:endParaRPr/>
          </a:p>
        </p:txBody>
      </p:sp>
      <p:grpSp>
        <p:nvGrpSpPr>
          <p:cNvPr id="229" name="Google Shape;229;p51"/>
          <p:cNvGrpSpPr/>
          <p:nvPr/>
        </p:nvGrpSpPr>
        <p:grpSpPr>
          <a:xfrm>
            <a:off x="1887565" y="946819"/>
            <a:ext cx="9199536" cy="2467837"/>
            <a:chOff x="1887564" y="946819"/>
            <a:chExt cx="12379653" cy="3320925"/>
          </a:xfrm>
        </p:grpSpPr>
        <p:sp>
          <p:nvSpPr>
            <p:cNvPr id="230" name="Google Shape;230;p51"/>
            <p:cNvSpPr/>
            <p:nvPr/>
          </p:nvSpPr>
          <p:spPr>
            <a:xfrm>
              <a:off x="1887570" y="971644"/>
              <a:ext cx="6807523" cy="1843200"/>
            </a:xfrm>
            <a:prstGeom prst="rect">
              <a:avLst/>
            </a:prstGeom>
            <a:solidFill>
              <a:srgbClr val="CE252C"/>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2400" u="none" cap="none" strike="noStrike">
                <a:solidFill>
                  <a:schemeClr val="lt1"/>
                </a:solidFill>
                <a:latin typeface="Lato"/>
                <a:ea typeface="Lato"/>
                <a:cs typeface="Lato"/>
                <a:sym typeface="Lato"/>
              </a:endParaRPr>
            </a:p>
          </p:txBody>
        </p:sp>
        <p:sp>
          <p:nvSpPr>
            <p:cNvPr id="231" name="Google Shape;231;p51"/>
            <p:cNvSpPr/>
            <p:nvPr/>
          </p:nvSpPr>
          <p:spPr>
            <a:xfrm>
              <a:off x="1887564" y="2809444"/>
              <a:ext cx="11693853" cy="1458300"/>
            </a:xfrm>
            <a:prstGeom prst="rect">
              <a:avLst/>
            </a:prstGeom>
            <a:solidFill>
              <a:srgbClr val="F38B1F"/>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2400" u="none" cap="none" strike="noStrike">
                <a:solidFill>
                  <a:schemeClr val="lt1"/>
                </a:solidFill>
                <a:latin typeface="Lato"/>
                <a:ea typeface="Lato"/>
                <a:cs typeface="Lato"/>
                <a:sym typeface="Lato"/>
              </a:endParaRPr>
            </a:p>
          </p:txBody>
        </p:sp>
        <p:sp>
          <p:nvSpPr>
            <p:cNvPr id="232" name="Google Shape;232;p51"/>
            <p:cNvSpPr txBox="1"/>
            <p:nvPr/>
          </p:nvSpPr>
          <p:spPr>
            <a:xfrm>
              <a:off x="2128862" y="2901119"/>
              <a:ext cx="12138355" cy="1323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6000" u="none" cap="none" strike="noStrike">
                  <a:solidFill>
                    <a:schemeClr val="lt1"/>
                  </a:solidFill>
                  <a:latin typeface="Lato"/>
                  <a:ea typeface="Lato"/>
                  <a:cs typeface="Lato"/>
                  <a:sym typeface="Lato"/>
                </a:rPr>
                <a:t>Your Business Potential</a:t>
              </a:r>
              <a:endParaRPr/>
            </a:p>
          </p:txBody>
        </p:sp>
        <p:sp>
          <p:nvSpPr>
            <p:cNvPr id="233" name="Google Shape;233;p51"/>
            <p:cNvSpPr txBox="1"/>
            <p:nvPr/>
          </p:nvSpPr>
          <p:spPr>
            <a:xfrm>
              <a:off x="2052668" y="946819"/>
              <a:ext cx="7328225" cy="18621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8000" u="none" cap="none" strike="noStrike">
                  <a:solidFill>
                    <a:schemeClr val="lt1"/>
                  </a:solidFill>
                  <a:latin typeface="Lato"/>
                  <a:ea typeface="Lato"/>
                  <a:cs typeface="Lato"/>
                  <a:sym typeface="Lato"/>
                </a:rPr>
                <a:t>Uncover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p69"/>
          <p:cNvPicPr preferRelativeResize="0"/>
          <p:nvPr/>
        </p:nvPicPr>
        <p:blipFill rotWithShape="1">
          <a:blip r:embed="rId3">
            <a:alphaModFix/>
          </a:blip>
          <a:srcRect b="0" l="0" r="12667" t="0"/>
          <a:stretch/>
        </p:blipFill>
        <p:spPr>
          <a:xfrm>
            <a:off x="6400800" y="0"/>
            <a:ext cx="18004342" cy="13730029"/>
          </a:xfrm>
          <a:prstGeom prst="rect">
            <a:avLst/>
          </a:prstGeom>
          <a:noFill/>
          <a:ln>
            <a:noFill/>
          </a:ln>
        </p:spPr>
      </p:pic>
      <p:sp>
        <p:nvSpPr>
          <p:cNvPr id="428" name="Google Shape;428;p69"/>
          <p:cNvSpPr/>
          <p:nvPr/>
        </p:nvSpPr>
        <p:spPr>
          <a:xfrm>
            <a:off x="5163671" y="0"/>
            <a:ext cx="15808594"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429" name="Google Shape;429;p69"/>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430" name="Google Shape;430;p69"/>
          <p:cNvCxnSpPr/>
          <p:nvPr/>
        </p:nvCxnSpPr>
        <p:spPr>
          <a:xfrm>
            <a:off x="4966969" y="12917511"/>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431" name="Google Shape;431;p69"/>
          <p:cNvSpPr/>
          <p:nvPr/>
        </p:nvSpPr>
        <p:spPr>
          <a:xfrm flipH="1">
            <a:off x="1886325" y="4974587"/>
            <a:ext cx="2685675" cy="2685675"/>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Lato"/>
              <a:buNone/>
            </a:pPr>
            <a:r>
              <a:rPr b="0" i="1" lang="en-US" sz="13800" u="none" cap="none" strike="noStrike">
                <a:solidFill>
                  <a:schemeClr val="lt1"/>
                </a:solidFill>
                <a:latin typeface="Lato"/>
                <a:ea typeface="Lato"/>
                <a:cs typeface="Lato"/>
                <a:sym typeface="Lato"/>
              </a:rPr>
              <a:t>1</a:t>
            </a:r>
            <a:endParaRPr/>
          </a:p>
        </p:txBody>
      </p:sp>
      <p:sp>
        <p:nvSpPr>
          <p:cNvPr id="432" name="Google Shape;432;p69"/>
          <p:cNvSpPr/>
          <p:nvPr/>
        </p:nvSpPr>
        <p:spPr>
          <a:xfrm>
            <a:off x="4572000" y="4974588"/>
            <a:ext cx="17753517" cy="2685675"/>
          </a:xfrm>
          <a:prstGeom prst="rect">
            <a:avLst/>
          </a:prstGeom>
          <a:solidFill>
            <a:srgbClr val="E3E3E1">
              <a:alpha val="4156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433" name="Google Shape;433;p69"/>
          <p:cNvSpPr txBox="1"/>
          <p:nvPr/>
        </p:nvSpPr>
        <p:spPr>
          <a:xfrm>
            <a:off x="5477233" y="5220623"/>
            <a:ext cx="15221889" cy="243964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1" i="1" lang="en-US" sz="8000" u="none" cap="none" strike="noStrike">
                <a:solidFill>
                  <a:srgbClr val="0B0F10"/>
                </a:solidFill>
                <a:latin typeface="Lato"/>
                <a:ea typeface="Lato"/>
                <a:cs typeface="Lato"/>
                <a:sym typeface="Lato"/>
              </a:rPr>
              <a:t>Show me that everything is going to be alright </a:t>
            </a:r>
            <a:endParaRPr/>
          </a:p>
          <a:p>
            <a:pPr indent="0" lvl="0" marL="0" marR="0" rtl="0" algn="l">
              <a:lnSpc>
                <a:spcPct val="80000"/>
              </a:lnSpc>
              <a:spcBef>
                <a:spcPts val="0"/>
              </a:spcBef>
              <a:spcAft>
                <a:spcPts val="0"/>
              </a:spcAft>
              <a:buNone/>
            </a:pPr>
            <a:r>
              <a:rPr b="0" i="1" lang="en-US" sz="4800" u="none" cap="none" strike="noStrike">
                <a:solidFill>
                  <a:srgbClr val="0B0F10"/>
                </a:solidFill>
                <a:latin typeface="Lato"/>
                <a:ea typeface="Lato"/>
                <a:cs typeface="Lato"/>
                <a:sym typeface="Lato"/>
              </a:rPr>
              <a:t>(and if it’s not, tell me what to do about it)</a:t>
            </a:r>
            <a:endParaRPr b="0" i="1" sz="4800" u="none" cap="none" strike="noStrike">
              <a:solidFill>
                <a:srgbClr val="B00000"/>
              </a:solidFill>
              <a:latin typeface="Lato"/>
              <a:ea typeface="Lato"/>
              <a:cs typeface="Lato"/>
              <a:sym typeface="Lato"/>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pic>
        <p:nvPicPr>
          <p:cNvPr id="438" name="Google Shape;438;p70"/>
          <p:cNvPicPr preferRelativeResize="0"/>
          <p:nvPr/>
        </p:nvPicPr>
        <p:blipFill rotWithShape="1">
          <a:blip r:embed="rId3">
            <a:alphaModFix/>
          </a:blip>
          <a:srcRect b="0" l="0" r="27692" t="0"/>
          <a:stretch/>
        </p:blipFill>
        <p:spPr>
          <a:xfrm>
            <a:off x="9530953" y="0"/>
            <a:ext cx="14846696" cy="13716000"/>
          </a:xfrm>
          <a:prstGeom prst="rect">
            <a:avLst/>
          </a:prstGeom>
          <a:noFill/>
          <a:ln>
            <a:noFill/>
          </a:ln>
        </p:spPr>
      </p:pic>
      <p:sp>
        <p:nvSpPr>
          <p:cNvPr id="439" name="Google Shape;439;p70"/>
          <p:cNvSpPr/>
          <p:nvPr/>
        </p:nvSpPr>
        <p:spPr>
          <a:xfrm>
            <a:off x="8175812" y="0"/>
            <a:ext cx="10004611"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440" name="Google Shape;440;p70"/>
          <p:cNvPicPr preferRelativeResize="0"/>
          <p:nvPr/>
        </p:nvPicPr>
        <p:blipFill rotWithShape="1">
          <a:blip r:embed="rId4">
            <a:alphaModFix/>
          </a:blip>
          <a:srcRect b="0" l="0" r="0" t="0"/>
          <a:stretch/>
        </p:blipFill>
        <p:spPr>
          <a:xfrm>
            <a:off x="1675965" y="11811681"/>
            <a:ext cx="2896035" cy="1209038"/>
          </a:xfrm>
          <a:prstGeom prst="rect">
            <a:avLst/>
          </a:prstGeom>
          <a:noFill/>
          <a:ln>
            <a:noFill/>
          </a:ln>
        </p:spPr>
      </p:pic>
      <p:cxnSp>
        <p:nvCxnSpPr>
          <p:cNvPr id="441" name="Google Shape;441;p70"/>
          <p:cNvCxnSpPr/>
          <p:nvPr/>
        </p:nvCxnSpPr>
        <p:spPr>
          <a:xfrm>
            <a:off x="4966969" y="12917511"/>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442" name="Google Shape;442;p70"/>
          <p:cNvSpPr/>
          <p:nvPr/>
        </p:nvSpPr>
        <p:spPr>
          <a:xfrm flipH="1">
            <a:off x="1886325" y="4974587"/>
            <a:ext cx="2685675" cy="2685675"/>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lt1"/>
              </a:buClr>
              <a:buFont typeface="Lato"/>
              <a:buNone/>
            </a:pPr>
            <a:r>
              <a:rPr b="0" i="1" lang="en-US" sz="13800" u="none" cap="none" strike="noStrike">
                <a:solidFill>
                  <a:schemeClr val="lt1"/>
                </a:solidFill>
                <a:latin typeface="Lato"/>
                <a:ea typeface="Lato"/>
                <a:cs typeface="Lato"/>
                <a:sym typeface="Lato"/>
              </a:rPr>
              <a:t>2</a:t>
            </a:r>
            <a:endParaRPr/>
          </a:p>
        </p:txBody>
      </p:sp>
      <p:sp>
        <p:nvSpPr>
          <p:cNvPr id="443" name="Google Shape;443;p70"/>
          <p:cNvSpPr/>
          <p:nvPr/>
        </p:nvSpPr>
        <p:spPr>
          <a:xfrm>
            <a:off x="4572000" y="4974588"/>
            <a:ext cx="17753517" cy="2685675"/>
          </a:xfrm>
          <a:prstGeom prst="rect">
            <a:avLst/>
          </a:prstGeom>
          <a:solidFill>
            <a:srgbClr val="E3E3E1">
              <a:alpha val="41568"/>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444" name="Google Shape;444;p70"/>
          <p:cNvSpPr txBox="1"/>
          <p:nvPr/>
        </p:nvSpPr>
        <p:spPr>
          <a:xfrm>
            <a:off x="5477233" y="5220623"/>
            <a:ext cx="15221889" cy="243964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1" i="1" lang="en-US" sz="8000" u="none" cap="none" strike="noStrike">
                <a:solidFill>
                  <a:srgbClr val="0B0F10"/>
                </a:solidFill>
                <a:latin typeface="Lato"/>
                <a:ea typeface="Lato"/>
                <a:cs typeface="Lato"/>
                <a:sym typeface="Lato"/>
              </a:rPr>
              <a:t>Politely remind me what you’ve done for me lately</a:t>
            </a:r>
            <a:endParaRPr b="0" i="1" sz="4800" u="none" cap="none" strike="noStrike">
              <a:solidFill>
                <a:srgbClr val="B00000"/>
              </a:solidFill>
              <a:latin typeface="Lato"/>
              <a:ea typeface="Lato"/>
              <a:cs typeface="Lato"/>
              <a:sym typeface="Lato"/>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8" name="Shape 448"/>
        <p:cNvGrpSpPr/>
        <p:nvPr/>
      </p:nvGrpSpPr>
      <p:grpSpPr>
        <a:xfrm>
          <a:off x="0" y="0"/>
          <a:ext cx="0" cy="0"/>
          <a:chOff x="0" y="0"/>
          <a:chExt cx="0" cy="0"/>
        </a:xfrm>
      </p:grpSpPr>
      <p:pic>
        <p:nvPicPr>
          <p:cNvPr id="449" name="Google Shape;449;p71"/>
          <p:cNvPicPr preferRelativeResize="0"/>
          <p:nvPr/>
        </p:nvPicPr>
        <p:blipFill rotWithShape="1">
          <a:blip r:embed="rId3">
            <a:alphaModFix/>
          </a:blip>
          <a:srcRect b="0" l="0" r="0" t="0"/>
          <a:stretch/>
        </p:blipFill>
        <p:spPr>
          <a:xfrm>
            <a:off x="5966799" y="0"/>
            <a:ext cx="12760848" cy="13716000"/>
          </a:xfrm>
          <a:prstGeom prst="rect">
            <a:avLst/>
          </a:prstGeom>
          <a:noFill/>
          <a:ln>
            <a:noFill/>
          </a:ln>
        </p:spPr>
      </p:pic>
      <p:sp>
        <p:nvSpPr>
          <p:cNvPr id="450" name="Google Shape;450;p71"/>
          <p:cNvSpPr/>
          <p:nvPr/>
        </p:nvSpPr>
        <p:spPr>
          <a:xfrm>
            <a:off x="0" y="0"/>
            <a:ext cx="24377649" cy="13716000"/>
          </a:xfrm>
          <a:prstGeom prst="rect">
            <a:avLst/>
          </a:prstGeom>
          <a:solidFill>
            <a:srgbClr val="000000">
              <a:alpha val="60784"/>
            </a:srgb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cxnSp>
        <p:nvCxnSpPr>
          <p:cNvPr id="451" name="Google Shape;451;p71"/>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pic>
        <p:nvPicPr>
          <p:cNvPr id="452" name="Google Shape;452;p71"/>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453" name="Google Shape;453;p71"/>
          <p:cNvSpPr txBox="1"/>
          <p:nvPr/>
        </p:nvSpPr>
        <p:spPr>
          <a:xfrm>
            <a:off x="3547198" y="5526193"/>
            <a:ext cx="17283254" cy="1865126"/>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7200" u="none" cap="none" strike="noStrike">
                <a:solidFill>
                  <a:schemeClr val="lt1"/>
                </a:solidFill>
                <a:latin typeface="Lato"/>
                <a:ea typeface="Lato"/>
                <a:cs typeface="Lato"/>
                <a:sym typeface="Lato"/>
              </a:rPr>
              <a:t>Does my existing approach achieve these two objectives?</a:t>
            </a:r>
            <a:endParaRPr b="1" i="1" sz="6600" u="none" cap="none" strike="noStrike">
              <a:solidFill>
                <a:schemeClr val="lt1"/>
              </a:solidFill>
              <a:latin typeface="Lato"/>
              <a:ea typeface="Lato"/>
              <a:cs typeface="Lato"/>
              <a:sym typeface="Lato"/>
            </a:endParaRPr>
          </a:p>
        </p:txBody>
      </p:sp>
      <p:sp>
        <p:nvSpPr>
          <p:cNvPr id="454" name="Google Shape;454;p71"/>
          <p:cNvSpPr txBox="1"/>
          <p:nvPr/>
        </p:nvSpPr>
        <p:spPr>
          <a:xfrm>
            <a:off x="13762759" y="6392132"/>
            <a:ext cx="1968300" cy="36255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0" i="1" lang="en-US" sz="28700" u="none" cap="none" strike="noStrike">
                <a:solidFill>
                  <a:srgbClr val="C7C7C5"/>
                </a:solidFill>
                <a:latin typeface="Lato"/>
                <a:ea typeface="Lato"/>
                <a:cs typeface="Lato"/>
                <a:sym typeface="Lato"/>
              </a:rPr>
              <a:t>”</a:t>
            </a:r>
            <a:endParaRPr b="0" i="1" sz="23900" u="none" cap="none" strike="noStrike">
              <a:solidFill>
                <a:srgbClr val="C7C7C5"/>
              </a:solidFill>
              <a:latin typeface="Lato"/>
              <a:ea typeface="Lato"/>
              <a:cs typeface="Lato"/>
              <a:sym typeface="Lato"/>
            </a:endParaRPr>
          </a:p>
        </p:txBody>
      </p:sp>
      <p:sp>
        <p:nvSpPr>
          <p:cNvPr id="455" name="Google Shape;455;p71"/>
          <p:cNvSpPr txBox="1"/>
          <p:nvPr/>
        </p:nvSpPr>
        <p:spPr>
          <a:xfrm>
            <a:off x="1841710" y="4846074"/>
            <a:ext cx="1968300" cy="36255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0" i="1" lang="en-US" sz="28700" u="none" cap="none" strike="noStrike">
                <a:solidFill>
                  <a:srgbClr val="C7C7C5"/>
                </a:solidFill>
                <a:latin typeface="Lato"/>
                <a:ea typeface="Lato"/>
                <a:cs typeface="Lato"/>
                <a:sym typeface="Lato"/>
              </a:rPr>
              <a:t>“</a:t>
            </a:r>
            <a:endParaRPr b="0" i="1" sz="23900" u="none" cap="none" strike="noStrike">
              <a:solidFill>
                <a:srgbClr val="C7C7C5"/>
              </a:solidFill>
              <a:latin typeface="Lato"/>
              <a:ea typeface="Lato"/>
              <a:cs typeface="Lato"/>
              <a:sym typeface="Lato"/>
            </a:endParaRPr>
          </a:p>
        </p:txBody>
      </p:sp>
      <p:sp>
        <p:nvSpPr>
          <p:cNvPr id="456" name="Google Shape;456;p71"/>
          <p:cNvSpPr txBox="1"/>
          <p:nvPr/>
        </p:nvSpPr>
        <p:spPr>
          <a:xfrm>
            <a:off x="3705597" y="3317741"/>
            <a:ext cx="17283254" cy="830997"/>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0" i="1" lang="en-US" sz="6000" u="none" cap="none" strike="noStrike">
                <a:solidFill>
                  <a:schemeClr val="lt1"/>
                </a:solidFill>
                <a:latin typeface="Lato"/>
                <a:ea typeface="Lato"/>
                <a:cs typeface="Lato"/>
                <a:sym typeface="Lato"/>
              </a:rPr>
              <a:t>Ask yourself the question – </a:t>
            </a:r>
            <a:endParaRPr b="0" i="1" sz="5400" u="none" cap="none" strike="noStrike">
              <a:solidFill>
                <a:schemeClr val="lt1"/>
              </a:solidFill>
              <a:latin typeface="Lato"/>
              <a:ea typeface="Lato"/>
              <a:cs typeface="Lato"/>
              <a:sym typeface="Lato"/>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0" name="Shape 460"/>
        <p:cNvGrpSpPr/>
        <p:nvPr/>
      </p:nvGrpSpPr>
      <p:grpSpPr>
        <a:xfrm>
          <a:off x="0" y="0"/>
          <a:ext cx="0" cy="0"/>
          <a:chOff x="0" y="0"/>
          <a:chExt cx="0" cy="0"/>
        </a:xfrm>
      </p:grpSpPr>
      <p:pic>
        <p:nvPicPr>
          <p:cNvPr id="461" name="Google Shape;461;p72"/>
          <p:cNvPicPr preferRelativeResize="0"/>
          <p:nvPr/>
        </p:nvPicPr>
        <p:blipFill rotWithShape="1">
          <a:blip r:embed="rId3">
            <a:alphaModFix/>
          </a:blip>
          <a:srcRect b="0" l="0" r="0" t="13941"/>
          <a:stretch/>
        </p:blipFill>
        <p:spPr>
          <a:xfrm>
            <a:off x="0" y="11448"/>
            <a:ext cx="24377649" cy="13648069"/>
          </a:xfrm>
          <a:prstGeom prst="rect">
            <a:avLst/>
          </a:prstGeom>
          <a:noFill/>
          <a:ln>
            <a:noFill/>
          </a:ln>
        </p:spPr>
      </p:pic>
      <p:sp>
        <p:nvSpPr>
          <p:cNvPr id="462" name="Google Shape;462;p72"/>
          <p:cNvSpPr/>
          <p:nvPr/>
        </p:nvSpPr>
        <p:spPr>
          <a:xfrm>
            <a:off x="0" y="0"/>
            <a:ext cx="24377649" cy="13716000"/>
          </a:xfrm>
          <a:prstGeom prst="rect">
            <a:avLst/>
          </a:prstGeom>
          <a:solidFill>
            <a:schemeClr val="lt1">
              <a:alpha val="5568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463" name="Google Shape;463;p7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64" name="Google Shape;464;p7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65" name="Google Shape;465;p72"/>
          <p:cNvSpPr/>
          <p:nvPr/>
        </p:nvSpPr>
        <p:spPr>
          <a:xfrm flipH="1">
            <a:off x="4955381" y="4787612"/>
            <a:ext cx="14435140"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466" name="Google Shape;466;p72"/>
          <p:cNvSpPr txBox="1"/>
          <p:nvPr/>
        </p:nvSpPr>
        <p:spPr>
          <a:xfrm>
            <a:off x="5378824" y="5327771"/>
            <a:ext cx="13447058" cy="2456057"/>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9600" u="none" cap="none" strike="noStrike">
                <a:solidFill>
                  <a:srgbClr val="CF2A2B"/>
                </a:solidFill>
                <a:latin typeface="Lato"/>
                <a:ea typeface="Lato"/>
                <a:cs typeface="Lato"/>
                <a:sym typeface="Lato"/>
              </a:rPr>
              <a:t>is more important by a factor of 10</a:t>
            </a:r>
            <a:endParaRPr/>
          </a:p>
        </p:txBody>
      </p:sp>
      <p:sp>
        <p:nvSpPr>
          <p:cNvPr id="467" name="Google Shape;467;p72"/>
          <p:cNvSpPr txBox="1"/>
          <p:nvPr/>
        </p:nvSpPr>
        <p:spPr>
          <a:xfrm>
            <a:off x="5704984" y="8468953"/>
            <a:ext cx="12794736" cy="63402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4400" u="none" cap="none" strike="noStrike">
                <a:solidFill>
                  <a:srgbClr val="1B1B1A"/>
                </a:solidFill>
                <a:latin typeface="Lato"/>
                <a:ea typeface="Lato"/>
                <a:cs typeface="Lato"/>
                <a:sym typeface="Lato"/>
              </a:rPr>
              <a:t>(This is the cake)</a:t>
            </a:r>
            <a:endParaRPr/>
          </a:p>
        </p:txBody>
      </p:sp>
      <p:sp>
        <p:nvSpPr>
          <p:cNvPr id="468" name="Google Shape;468;p72"/>
          <p:cNvSpPr txBox="1"/>
          <p:nvPr/>
        </p:nvSpPr>
        <p:spPr>
          <a:xfrm>
            <a:off x="5927980" y="3729968"/>
            <a:ext cx="12794736" cy="978729"/>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0" lang="en-US" sz="7200" u="none" cap="none" strike="noStrike">
                <a:solidFill>
                  <a:srgbClr val="1B1B1A"/>
                </a:solidFill>
                <a:latin typeface="Lato"/>
                <a:ea typeface="Lato"/>
                <a:cs typeface="Lato"/>
                <a:sym typeface="Lato"/>
              </a:rPr>
              <a:t>Number 1</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2" name="Shape 472"/>
        <p:cNvGrpSpPr/>
        <p:nvPr/>
      </p:nvGrpSpPr>
      <p:grpSpPr>
        <a:xfrm>
          <a:off x="0" y="0"/>
          <a:ext cx="0" cy="0"/>
          <a:chOff x="0" y="0"/>
          <a:chExt cx="0" cy="0"/>
        </a:xfrm>
      </p:grpSpPr>
      <p:pic>
        <p:nvPicPr>
          <p:cNvPr id="473" name="Google Shape;473;p73"/>
          <p:cNvPicPr preferRelativeResize="0"/>
          <p:nvPr/>
        </p:nvPicPr>
        <p:blipFill rotWithShape="1">
          <a:blip r:embed="rId3">
            <a:alphaModFix/>
          </a:blip>
          <a:srcRect b="0" l="13941" r="0" t="0"/>
          <a:stretch/>
        </p:blipFill>
        <p:spPr>
          <a:xfrm flipH="1">
            <a:off x="5027227" y="0"/>
            <a:ext cx="19350423" cy="13716000"/>
          </a:xfrm>
          <a:prstGeom prst="rect">
            <a:avLst/>
          </a:prstGeom>
          <a:noFill/>
          <a:ln>
            <a:noFill/>
          </a:ln>
        </p:spPr>
      </p:pic>
      <p:sp>
        <p:nvSpPr>
          <p:cNvPr id="474" name="Google Shape;474;p73"/>
          <p:cNvSpPr/>
          <p:nvPr/>
        </p:nvSpPr>
        <p:spPr>
          <a:xfrm>
            <a:off x="0" y="0"/>
            <a:ext cx="20972265"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475" name="Google Shape;475;p7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76" name="Google Shape;476;p7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77" name="Google Shape;477;p73"/>
          <p:cNvSpPr txBox="1"/>
          <p:nvPr/>
        </p:nvSpPr>
        <p:spPr>
          <a:xfrm>
            <a:off x="2591811" y="4409433"/>
            <a:ext cx="11769648" cy="344484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7200" u="none" cap="none" strike="noStrike">
                <a:solidFill>
                  <a:srgbClr val="0B0F10"/>
                </a:solidFill>
                <a:latin typeface="Lato"/>
                <a:ea typeface="Lato"/>
                <a:cs typeface="Lato"/>
                <a:sym typeface="Lato"/>
              </a:rPr>
              <a:t>If all you ever did was deliver point 1.</a:t>
            </a:r>
            <a:endParaRPr/>
          </a:p>
          <a:p>
            <a:pPr indent="0" lvl="0" marL="0" marR="0" rtl="0" algn="l">
              <a:lnSpc>
                <a:spcPct val="80000"/>
              </a:lnSpc>
              <a:spcBef>
                <a:spcPts val="0"/>
              </a:spcBef>
              <a:spcAft>
                <a:spcPts val="0"/>
              </a:spcAft>
              <a:buNone/>
            </a:pPr>
            <a:r>
              <a:rPr b="1" i="1" lang="en-US" sz="8800" u="none" cap="none" strike="noStrike">
                <a:solidFill>
                  <a:srgbClr val="B00000"/>
                </a:solidFill>
                <a:latin typeface="Lato"/>
                <a:ea typeface="Lato"/>
                <a:cs typeface="Lato"/>
                <a:sym typeface="Lato"/>
              </a:rPr>
              <a:t>you would have a great and thriving business</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id="482" name="Google Shape;482;p74"/>
          <p:cNvPicPr preferRelativeResize="0"/>
          <p:nvPr/>
        </p:nvPicPr>
        <p:blipFill rotWithShape="1">
          <a:blip r:embed="rId3">
            <a:alphaModFix/>
          </a:blip>
          <a:srcRect b="19395" l="0" r="0" t="6559"/>
          <a:stretch/>
        </p:blipFill>
        <p:spPr>
          <a:xfrm>
            <a:off x="0" y="0"/>
            <a:ext cx="24377649" cy="13662211"/>
          </a:xfrm>
          <a:prstGeom prst="rect">
            <a:avLst/>
          </a:prstGeom>
          <a:noFill/>
          <a:ln>
            <a:noFill/>
          </a:ln>
        </p:spPr>
      </p:pic>
      <p:sp>
        <p:nvSpPr>
          <p:cNvPr id="483" name="Google Shape;483;p74"/>
          <p:cNvSpPr/>
          <p:nvPr/>
        </p:nvSpPr>
        <p:spPr>
          <a:xfrm>
            <a:off x="0" y="0"/>
            <a:ext cx="24377649" cy="13716000"/>
          </a:xfrm>
          <a:prstGeom prst="rect">
            <a:avLst/>
          </a:prstGeom>
          <a:solidFill>
            <a:schemeClr val="lt1">
              <a:alpha val="5568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484" name="Google Shape;484;p7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85" name="Google Shape;485;p7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86" name="Google Shape;486;p74"/>
          <p:cNvSpPr/>
          <p:nvPr/>
        </p:nvSpPr>
        <p:spPr>
          <a:xfrm flipH="1">
            <a:off x="4955381" y="4787612"/>
            <a:ext cx="14435140"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487" name="Google Shape;487;p74"/>
          <p:cNvSpPr txBox="1"/>
          <p:nvPr/>
        </p:nvSpPr>
        <p:spPr>
          <a:xfrm>
            <a:off x="5378824" y="5918702"/>
            <a:ext cx="13447058" cy="1274195"/>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9600" u="none" cap="none" strike="noStrike">
                <a:solidFill>
                  <a:srgbClr val="CF2A2B"/>
                </a:solidFill>
                <a:latin typeface="Lato"/>
                <a:ea typeface="Lato"/>
                <a:cs typeface="Lato"/>
                <a:sym typeface="Lato"/>
              </a:rPr>
              <a:t>is more important for you</a:t>
            </a:r>
            <a:endParaRPr/>
          </a:p>
        </p:txBody>
      </p:sp>
      <p:sp>
        <p:nvSpPr>
          <p:cNvPr id="488" name="Google Shape;488;p74"/>
          <p:cNvSpPr txBox="1"/>
          <p:nvPr/>
        </p:nvSpPr>
        <p:spPr>
          <a:xfrm>
            <a:off x="5704984" y="8468953"/>
            <a:ext cx="12794736" cy="63402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4400" u="none" cap="none" strike="noStrike">
                <a:solidFill>
                  <a:srgbClr val="1B1B1A"/>
                </a:solidFill>
                <a:latin typeface="Lato"/>
                <a:ea typeface="Lato"/>
                <a:cs typeface="Lato"/>
                <a:sym typeface="Lato"/>
              </a:rPr>
              <a:t>(It’s the icing on the cake)</a:t>
            </a:r>
            <a:endParaRPr/>
          </a:p>
        </p:txBody>
      </p:sp>
      <p:sp>
        <p:nvSpPr>
          <p:cNvPr id="489" name="Google Shape;489;p74"/>
          <p:cNvSpPr txBox="1"/>
          <p:nvPr/>
        </p:nvSpPr>
        <p:spPr>
          <a:xfrm>
            <a:off x="5927980" y="3729968"/>
            <a:ext cx="12794736" cy="978729"/>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0" lang="en-US" sz="7200" u="none" cap="none" strike="noStrike">
                <a:solidFill>
                  <a:srgbClr val="1B1B1A"/>
                </a:solidFill>
                <a:latin typeface="Lato"/>
                <a:ea typeface="Lato"/>
                <a:cs typeface="Lato"/>
                <a:sym typeface="Lato"/>
              </a:rPr>
              <a:t>Number 2</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pic>
        <p:nvPicPr>
          <p:cNvPr id="494" name="Google Shape;494;p75"/>
          <p:cNvPicPr preferRelativeResize="0"/>
          <p:nvPr/>
        </p:nvPicPr>
        <p:blipFill rotWithShape="1">
          <a:blip r:embed="rId3">
            <a:alphaModFix/>
          </a:blip>
          <a:srcRect b="0" l="0" r="8226" t="0"/>
          <a:stretch/>
        </p:blipFill>
        <p:spPr>
          <a:xfrm flipH="1">
            <a:off x="6166220" y="0"/>
            <a:ext cx="18211430" cy="13716000"/>
          </a:xfrm>
          <a:prstGeom prst="rect">
            <a:avLst/>
          </a:prstGeom>
          <a:noFill/>
          <a:ln>
            <a:noFill/>
          </a:ln>
        </p:spPr>
      </p:pic>
      <p:sp>
        <p:nvSpPr>
          <p:cNvPr id="495" name="Google Shape;495;p75"/>
          <p:cNvSpPr/>
          <p:nvPr/>
        </p:nvSpPr>
        <p:spPr>
          <a:xfrm>
            <a:off x="5771116" y="0"/>
            <a:ext cx="15201149"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496" name="Google Shape;496;p7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497" name="Google Shape;497;p7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498" name="Google Shape;498;p75"/>
          <p:cNvSpPr txBox="1"/>
          <p:nvPr/>
        </p:nvSpPr>
        <p:spPr>
          <a:xfrm>
            <a:off x="2591811" y="4762024"/>
            <a:ext cx="11769648" cy="344484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7200" u="none" cap="none" strike="noStrike">
                <a:solidFill>
                  <a:srgbClr val="0B0F10"/>
                </a:solidFill>
                <a:latin typeface="Lato"/>
                <a:ea typeface="Lato"/>
                <a:cs typeface="Lato"/>
                <a:sym typeface="Lato"/>
              </a:rPr>
              <a:t>How do you ‘</a:t>
            </a:r>
            <a:r>
              <a:rPr b="1" i="1" lang="en-US" sz="7200" u="none" cap="none" strike="noStrike">
                <a:solidFill>
                  <a:srgbClr val="0B0F10"/>
                </a:solidFill>
                <a:latin typeface="Lato"/>
                <a:ea typeface="Lato"/>
                <a:cs typeface="Lato"/>
                <a:sym typeface="Lato"/>
              </a:rPr>
              <a:t>show’</a:t>
            </a:r>
            <a:r>
              <a:rPr b="0" i="1" lang="en-US" sz="7200" u="none" cap="none" strike="noStrike">
                <a:solidFill>
                  <a:srgbClr val="0B0F10"/>
                </a:solidFill>
                <a:latin typeface="Lato"/>
                <a:ea typeface="Lato"/>
                <a:cs typeface="Lato"/>
                <a:sym typeface="Lato"/>
              </a:rPr>
              <a:t> people that</a:t>
            </a:r>
            <a:endParaRPr/>
          </a:p>
          <a:p>
            <a:pPr indent="0" lvl="0" marL="0" marR="0" rtl="0" algn="l">
              <a:lnSpc>
                <a:spcPct val="80000"/>
              </a:lnSpc>
              <a:spcBef>
                <a:spcPts val="0"/>
              </a:spcBef>
              <a:spcAft>
                <a:spcPts val="0"/>
              </a:spcAft>
              <a:buNone/>
            </a:pPr>
            <a:r>
              <a:rPr b="1" i="1" lang="en-US" sz="8800" u="none" cap="none" strike="noStrike">
                <a:solidFill>
                  <a:srgbClr val="B00000"/>
                </a:solidFill>
                <a:latin typeface="Lato"/>
                <a:ea typeface="Lato"/>
                <a:cs typeface="Lato"/>
                <a:sym typeface="Lato"/>
              </a:rPr>
              <a:t>everything is going to be alright?</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pic>
        <p:nvPicPr>
          <p:cNvPr id="503" name="Google Shape;503;p76"/>
          <p:cNvPicPr preferRelativeResize="0"/>
          <p:nvPr/>
        </p:nvPicPr>
        <p:blipFill rotWithShape="1">
          <a:blip r:embed="rId3">
            <a:alphaModFix/>
          </a:blip>
          <a:srcRect b="0" l="0" r="0" t="0"/>
          <a:stretch/>
        </p:blipFill>
        <p:spPr>
          <a:xfrm>
            <a:off x="-6350" y="0"/>
            <a:ext cx="24384001" cy="13716000"/>
          </a:xfrm>
          <a:prstGeom prst="rect">
            <a:avLst/>
          </a:prstGeom>
          <a:noFill/>
          <a:ln>
            <a:noFill/>
          </a:ln>
        </p:spPr>
      </p:pic>
      <p:sp>
        <p:nvSpPr>
          <p:cNvPr id="504" name="Google Shape;504;p76"/>
          <p:cNvSpPr/>
          <p:nvPr/>
        </p:nvSpPr>
        <p:spPr>
          <a:xfrm>
            <a:off x="0" y="0"/>
            <a:ext cx="24377649" cy="13716000"/>
          </a:xfrm>
          <a:prstGeom prst="rect">
            <a:avLst/>
          </a:prstGeom>
          <a:solidFill>
            <a:schemeClr val="lt1">
              <a:alpha val="5568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505" name="Google Shape;505;p7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06" name="Google Shape;506;p7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07" name="Google Shape;507;p76"/>
          <p:cNvSpPr/>
          <p:nvPr/>
        </p:nvSpPr>
        <p:spPr>
          <a:xfrm flipH="1">
            <a:off x="4955381" y="4787612"/>
            <a:ext cx="14435140"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508" name="Google Shape;508;p76"/>
          <p:cNvSpPr txBox="1"/>
          <p:nvPr/>
        </p:nvSpPr>
        <p:spPr>
          <a:xfrm>
            <a:off x="5325034" y="5801746"/>
            <a:ext cx="13716002" cy="1508105"/>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11500" u="none" cap="none" strike="noStrike">
                <a:solidFill>
                  <a:srgbClr val="CF2A2B"/>
                </a:solidFill>
                <a:latin typeface="Lato"/>
                <a:ea typeface="Lato"/>
                <a:cs typeface="Lato"/>
                <a:sym typeface="Lato"/>
              </a:rPr>
              <a:t>Delivering Outcomes</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pic>
        <p:nvPicPr>
          <p:cNvPr id="513" name="Google Shape;513;p77"/>
          <p:cNvPicPr preferRelativeResize="0"/>
          <p:nvPr/>
        </p:nvPicPr>
        <p:blipFill rotWithShape="1">
          <a:blip r:embed="rId3">
            <a:alphaModFix/>
          </a:blip>
          <a:srcRect b="19030" l="0" r="26383" t="0"/>
          <a:stretch/>
        </p:blipFill>
        <p:spPr>
          <a:xfrm>
            <a:off x="5672075" y="0"/>
            <a:ext cx="18705575" cy="13716000"/>
          </a:xfrm>
          <a:prstGeom prst="rect">
            <a:avLst/>
          </a:prstGeom>
          <a:noFill/>
          <a:ln>
            <a:noFill/>
          </a:ln>
        </p:spPr>
      </p:pic>
      <p:sp>
        <p:nvSpPr>
          <p:cNvPr id="514" name="Google Shape;514;p77"/>
          <p:cNvSpPr/>
          <p:nvPr/>
        </p:nvSpPr>
        <p:spPr>
          <a:xfrm>
            <a:off x="4966970" y="0"/>
            <a:ext cx="12378056"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515" name="Google Shape;515;p77"/>
          <p:cNvSpPr txBox="1"/>
          <p:nvPr/>
        </p:nvSpPr>
        <p:spPr>
          <a:xfrm>
            <a:off x="1675964" y="1331088"/>
            <a:ext cx="16897785"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Example 1:</a:t>
            </a:r>
            <a:endParaRPr b="1" i="0" sz="34400" u="none" cap="none" strike="noStrike">
              <a:solidFill>
                <a:srgbClr val="FF0000"/>
              </a:solidFill>
              <a:latin typeface="Lato"/>
              <a:ea typeface="Lato"/>
              <a:cs typeface="Lato"/>
              <a:sym typeface="Lato"/>
            </a:endParaRPr>
          </a:p>
        </p:txBody>
      </p:sp>
      <p:pic>
        <p:nvPicPr>
          <p:cNvPr id="516" name="Google Shape;516;p7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517" name="Google Shape;517;p77"/>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518" name="Google Shape;518;p77"/>
          <p:cNvSpPr txBox="1"/>
          <p:nvPr/>
        </p:nvSpPr>
        <p:spPr>
          <a:xfrm>
            <a:off x="1675965" y="2716593"/>
            <a:ext cx="13240185" cy="8399808"/>
          </a:xfrm>
          <a:prstGeom prst="rect">
            <a:avLst/>
          </a:prstGeom>
          <a:noFill/>
          <a:ln>
            <a:noFill/>
          </a:ln>
        </p:spPr>
        <p:txBody>
          <a:bodyPr anchorCtr="0" anchor="t" bIns="0" lIns="0" spcFirstLastPara="1" rIns="0" wrap="square" tIns="0">
            <a:noAutofit/>
          </a:bodyPr>
          <a:lstStyle/>
          <a:p>
            <a:pPr indent="-914400" lvl="0" marL="914400" marR="0" rtl="0" algn="l">
              <a:lnSpc>
                <a:spcPct val="15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Client arrives</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They have enough money </a:t>
            </a:r>
            <a:endParaRPr/>
          </a:p>
          <a:p>
            <a:pPr indent="-6350" lvl="0" marL="1720850" marR="0" rtl="0" algn="l">
              <a:lnSpc>
                <a:spcPct val="150000"/>
              </a:lnSpc>
              <a:spcBef>
                <a:spcPts val="600"/>
              </a:spcBef>
              <a:spcAft>
                <a:spcPts val="0"/>
              </a:spcAft>
              <a:buNone/>
            </a:pPr>
            <a:r>
              <a:rPr b="0" i="1" lang="en-US" sz="4000" u="none" cap="none" strike="noStrike">
                <a:solidFill>
                  <a:srgbClr val="282927"/>
                </a:solidFill>
                <a:latin typeface="Lato"/>
                <a:ea typeface="Lato"/>
                <a:cs typeface="Lato"/>
                <a:sym typeface="Lato"/>
              </a:rPr>
              <a:t>(which you proved using a cashflow model previously)</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update their cashflow model with latest figures</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modify your underlying assumptions</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show them they still won’t run out of money before 100 years of age</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78"/>
          <p:cNvPicPr preferRelativeResize="0"/>
          <p:nvPr/>
        </p:nvPicPr>
        <p:blipFill rotWithShape="1">
          <a:blip r:embed="rId3">
            <a:alphaModFix/>
          </a:blip>
          <a:srcRect b="16636" l="0" r="0" t="9431"/>
          <a:stretch/>
        </p:blipFill>
        <p:spPr>
          <a:xfrm>
            <a:off x="0" y="1015273"/>
            <a:ext cx="24377649" cy="12005407"/>
          </a:xfrm>
          <a:prstGeom prst="rect">
            <a:avLst/>
          </a:prstGeom>
          <a:noFill/>
          <a:ln>
            <a:noFill/>
          </a:ln>
        </p:spPr>
      </p:pic>
      <p:sp>
        <p:nvSpPr>
          <p:cNvPr id="524" name="Google Shape;524;p78"/>
          <p:cNvSpPr/>
          <p:nvPr/>
        </p:nvSpPr>
        <p:spPr>
          <a:xfrm>
            <a:off x="0" y="-53788"/>
            <a:ext cx="24377649" cy="13716000"/>
          </a:xfrm>
          <a:prstGeom prst="rect">
            <a:avLst/>
          </a:prstGeom>
          <a:solidFill>
            <a:schemeClr val="lt1">
              <a:alpha val="5568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525" name="Google Shape;525;p78"/>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26" name="Google Shape;526;p78"/>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27" name="Google Shape;527;p78"/>
          <p:cNvSpPr/>
          <p:nvPr/>
        </p:nvSpPr>
        <p:spPr>
          <a:xfrm flipH="1">
            <a:off x="4955381" y="4787612"/>
            <a:ext cx="14435140"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528" name="Google Shape;528;p78"/>
          <p:cNvSpPr txBox="1"/>
          <p:nvPr/>
        </p:nvSpPr>
        <p:spPr>
          <a:xfrm>
            <a:off x="4608629" y="5660169"/>
            <a:ext cx="15128642" cy="179126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13800" u="none" cap="none" strike="noStrike">
                <a:solidFill>
                  <a:srgbClr val="CF2A2B"/>
                </a:solidFill>
                <a:latin typeface="Lato"/>
                <a:ea typeface="Lato"/>
                <a:cs typeface="Lato"/>
                <a:sym typeface="Lato"/>
              </a:rPr>
              <a:t>Job done</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pic>
        <p:nvPicPr>
          <p:cNvPr id="238" name="Google Shape;238;p52"/>
          <p:cNvPicPr preferRelativeResize="0"/>
          <p:nvPr/>
        </p:nvPicPr>
        <p:blipFill rotWithShape="1">
          <a:blip r:embed="rId3">
            <a:alphaModFix/>
          </a:blip>
          <a:srcRect b="0" l="0" r="0" t="0"/>
          <a:stretch/>
        </p:blipFill>
        <p:spPr>
          <a:xfrm>
            <a:off x="2255700" y="0"/>
            <a:ext cx="19866300" cy="13716000"/>
          </a:xfrm>
          <a:prstGeom prst="rect">
            <a:avLst/>
          </a:prstGeom>
          <a:noFill/>
          <a:ln>
            <a:noFill/>
          </a:ln>
        </p:spPr>
      </p:pic>
      <p:sp>
        <p:nvSpPr>
          <p:cNvPr id="239" name="Google Shape;239;p52"/>
          <p:cNvSpPr/>
          <p:nvPr/>
        </p:nvSpPr>
        <p:spPr>
          <a:xfrm>
            <a:off x="0" y="0"/>
            <a:ext cx="24377701" cy="13716000"/>
          </a:xfrm>
          <a:prstGeom prst="rect">
            <a:avLst/>
          </a:prstGeom>
          <a:solidFill>
            <a:schemeClr val="lt1">
              <a:alpha val="8549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cxnSp>
        <p:nvCxnSpPr>
          <p:cNvPr id="240" name="Google Shape;240;p5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241" name="Google Shape;241;p5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grpSp>
        <p:nvGrpSpPr>
          <p:cNvPr id="242" name="Google Shape;242;p52"/>
          <p:cNvGrpSpPr/>
          <p:nvPr/>
        </p:nvGrpSpPr>
        <p:grpSpPr>
          <a:xfrm>
            <a:off x="5922584" y="5322867"/>
            <a:ext cx="12532499" cy="3070200"/>
            <a:chOff x="5759424" y="4856260"/>
            <a:chExt cx="12532499" cy="3070200"/>
          </a:xfrm>
        </p:grpSpPr>
        <p:sp>
          <p:nvSpPr>
            <p:cNvPr id="243" name="Google Shape;243;p52"/>
            <p:cNvSpPr/>
            <p:nvPr/>
          </p:nvSpPr>
          <p:spPr>
            <a:xfrm flipH="1">
              <a:off x="5759424" y="4856260"/>
              <a:ext cx="12532499" cy="30702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1" i="0" sz="4800" u="none" cap="none" strike="noStrike">
                <a:solidFill>
                  <a:schemeClr val="lt1"/>
                </a:solidFill>
                <a:latin typeface="Lato"/>
                <a:ea typeface="Lato"/>
                <a:cs typeface="Lato"/>
                <a:sym typeface="Lato"/>
              </a:endParaRPr>
            </a:p>
          </p:txBody>
        </p:sp>
        <p:sp>
          <p:nvSpPr>
            <p:cNvPr id="244" name="Google Shape;244;p52"/>
            <p:cNvSpPr txBox="1"/>
            <p:nvPr/>
          </p:nvSpPr>
          <p:spPr>
            <a:xfrm>
              <a:off x="5906691" y="5668117"/>
              <a:ext cx="12237900" cy="14466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rPr b="1" i="1" lang="en-US" sz="9600" u="none" cap="none" strike="noStrike">
                  <a:solidFill>
                    <a:srgbClr val="C00000"/>
                  </a:solidFill>
                  <a:latin typeface="Lato"/>
                  <a:ea typeface="Lato"/>
                  <a:cs typeface="Lato"/>
                  <a:sym typeface="Lato"/>
                </a:rPr>
                <a:t>Review </a:t>
              </a:r>
              <a:endParaRPr/>
            </a:p>
          </p:txBody>
        </p:sp>
      </p:gr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79"/>
          <p:cNvPicPr preferRelativeResize="0"/>
          <p:nvPr/>
        </p:nvPicPr>
        <p:blipFill rotWithShape="1">
          <a:blip r:embed="rId3">
            <a:alphaModFix/>
          </a:blip>
          <a:srcRect b="0" l="0" r="0" t="0"/>
          <a:stretch/>
        </p:blipFill>
        <p:spPr>
          <a:xfrm>
            <a:off x="4812179" y="0"/>
            <a:ext cx="19565472" cy="13716000"/>
          </a:xfrm>
          <a:prstGeom prst="rect">
            <a:avLst/>
          </a:prstGeom>
          <a:noFill/>
          <a:ln>
            <a:noFill/>
          </a:ln>
        </p:spPr>
      </p:pic>
      <p:sp>
        <p:nvSpPr>
          <p:cNvPr id="534" name="Google Shape;534;p79"/>
          <p:cNvSpPr/>
          <p:nvPr/>
        </p:nvSpPr>
        <p:spPr>
          <a:xfrm>
            <a:off x="4572002" y="0"/>
            <a:ext cx="12773024"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535" name="Google Shape;535;p79"/>
          <p:cNvSpPr txBox="1"/>
          <p:nvPr/>
        </p:nvSpPr>
        <p:spPr>
          <a:xfrm>
            <a:off x="1675964" y="1331088"/>
            <a:ext cx="16897785"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Example 2:</a:t>
            </a:r>
            <a:endParaRPr b="1" i="0" sz="34400" u="none" cap="none" strike="noStrike">
              <a:solidFill>
                <a:srgbClr val="FF0000"/>
              </a:solidFill>
              <a:latin typeface="Lato"/>
              <a:ea typeface="Lato"/>
              <a:cs typeface="Lato"/>
              <a:sym typeface="Lato"/>
            </a:endParaRPr>
          </a:p>
        </p:txBody>
      </p:sp>
      <p:pic>
        <p:nvPicPr>
          <p:cNvPr id="536" name="Google Shape;536;p7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537" name="Google Shape;537;p79"/>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538" name="Google Shape;538;p79"/>
          <p:cNvSpPr txBox="1"/>
          <p:nvPr/>
        </p:nvSpPr>
        <p:spPr>
          <a:xfrm>
            <a:off x="1675965" y="2716593"/>
            <a:ext cx="14164670" cy="8399808"/>
          </a:xfrm>
          <a:prstGeom prst="rect">
            <a:avLst/>
          </a:prstGeom>
          <a:noFill/>
          <a:ln>
            <a:noFill/>
          </a:ln>
        </p:spPr>
        <p:txBody>
          <a:bodyPr anchorCtr="0" anchor="t" bIns="0" lIns="0" spcFirstLastPara="1" rIns="0" wrap="square" tIns="0">
            <a:noAutofit/>
          </a:bodyPr>
          <a:lstStyle/>
          <a:p>
            <a:pPr indent="-914400" lvl="0" marL="914400" marR="0" rtl="0" algn="l">
              <a:lnSpc>
                <a:spcPct val="15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Client arrives</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They have enough money </a:t>
            </a:r>
            <a:endParaRPr/>
          </a:p>
          <a:p>
            <a:pPr indent="-9525" lvl="0" marL="1774825" marR="0" rtl="0" algn="l">
              <a:lnSpc>
                <a:spcPct val="150000"/>
              </a:lnSpc>
              <a:spcBef>
                <a:spcPts val="600"/>
              </a:spcBef>
              <a:spcAft>
                <a:spcPts val="0"/>
              </a:spcAft>
              <a:buNone/>
            </a:pPr>
            <a:r>
              <a:rPr b="0" i="1" lang="en-US" sz="4000" u="none" cap="none" strike="noStrike">
                <a:solidFill>
                  <a:srgbClr val="282927"/>
                </a:solidFill>
                <a:latin typeface="Lato"/>
                <a:ea typeface="Lato"/>
                <a:cs typeface="Lato"/>
                <a:sym typeface="Lato"/>
              </a:rPr>
              <a:t>(which you proved using a cashflow model previously)</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update their cashflow model with latest figures</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modify your underlying assumptions</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show them they still won’t run out of money before 100 years of age</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They mention they want to gift son/daughter £100k</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 real question is “Can we afford it?”</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p80"/>
          <p:cNvPicPr preferRelativeResize="0"/>
          <p:nvPr/>
        </p:nvPicPr>
        <p:blipFill rotWithShape="1">
          <a:blip r:embed="rId3">
            <a:alphaModFix/>
          </a:blip>
          <a:srcRect b="0" l="0" r="0" t="0"/>
          <a:stretch/>
        </p:blipFill>
        <p:spPr>
          <a:xfrm>
            <a:off x="4812179" y="0"/>
            <a:ext cx="19565472" cy="13716000"/>
          </a:xfrm>
          <a:prstGeom prst="rect">
            <a:avLst/>
          </a:prstGeom>
          <a:noFill/>
          <a:ln>
            <a:noFill/>
          </a:ln>
        </p:spPr>
      </p:pic>
      <p:sp>
        <p:nvSpPr>
          <p:cNvPr id="544" name="Google Shape;544;p80"/>
          <p:cNvSpPr/>
          <p:nvPr/>
        </p:nvSpPr>
        <p:spPr>
          <a:xfrm>
            <a:off x="4222376" y="0"/>
            <a:ext cx="13122650"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545" name="Google Shape;545;p80"/>
          <p:cNvSpPr txBox="1"/>
          <p:nvPr/>
        </p:nvSpPr>
        <p:spPr>
          <a:xfrm>
            <a:off x="1675964" y="1331088"/>
            <a:ext cx="16897785"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Example 2:</a:t>
            </a:r>
            <a:endParaRPr b="1" i="0" sz="34400" u="none" cap="none" strike="noStrike">
              <a:solidFill>
                <a:srgbClr val="FF0000"/>
              </a:solidFill>
              <a:latin typeface="Lato"/>
              <a:ea typeface="Lato"/>
              <a:cs typeface="Lato"/>
              <a:sym typeface="Lato"/>
            </a:endParaRPr>
          </a:p>
        </p:txBody>
      </p:sp>
      <p:pic>
        <p:nvPicPr>
          <p:cNvPr id="546" name="Google Shape;546;p80"/>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547" name="Google Shape;547;p80"/>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548" name="Google Shape;548;p80"/>
          <p:cNvSpPr txBox="1"/>
          <p:nvPr/>
        </p:nvSpPr>
        <p:spPr>
          <a:xfrm>
            <a:off x="1675965" y="2716593"/>
            <a:ext cx="14164670" cy="5297854"/>
          </a:xfrm>
          <a:prstGeom prst="rect">
            <a:avLst/>
          </a:prstGeom>
          <a:noFill/>
          <a:ln>
            <a:noFill/>
          </a:ln>
        </p:spPr>
        <p:txBody>
          <a:bodyPr anchorCtr="0" anchor="t" bIns="0" lIns="0" spcFirstLastPara="1" rIns="0" wrap="square" tIns="0">
            <a:noAutofit/>
          </a:bodyPr>
          <a:lstStyle/>
          <a:p>
            <a:pPr indent="-914400" lvl="0" marL="914400" marR="0" rtl="0" algn="l">
              <a:lnSpc>
                <a:spcPct val="15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re-run their numbers while they are there</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show them they can afford it</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But you suggest making it a loan not a gift</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And recommend drafting a simple loan agreement</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2" name="Shape 552"/>
        <p:cNvGrpSpPr/>
        <p:nvPr/>
      </p:nvGrpSpPr>
      <p:grpSpPr>
        <a:xfrm>
          <a:off x="0" y="0"/>
          <a:ext cx="0" cy="0"/>
          <a:chOff x="0" y="0"/>
          <a:chExt cx="0" cy="0"/>
        </a:xfrm>
      </p:grpSpPr>
      <p:pic>
        <p:nvPicPr>
          <p:cNvPr id="553" name="Google Shape;553;p81"/>
          <p:cNvPicPr preferRelativeResize="0"/>
          <p:nvPr/>
        </p:nvPicPr>
        <p:blipFill rotWithShape="1">
          <a:blip r:embed="rId3">
            <a:alphaModFix/>
          </a:blip>
          <a:srcRect b="16636" l="0" r="0" t="9431"/>
          <a:stretch/>
        </p:blipFill>
        <p:spPr>
          <a:xfrm>
            <a:off x="0" y="1015273"/>
            <a:ext cx="24377649" cy="12005407"/>
          </a:xfrm>
          <a:prstGeom prst="rect">
            <a:avLst/>
          </a:prstGeom>
          <a:noFill/>
          <a:ln>
            <a:noFill/>
          </a:ln>
        </p:spPr>
      </p:pic>
      <p:sp>
        <p:nvSpPr>
          <p:cNvPr id="554" name="Google Shape;554;p81"/>
          <p:cNvSpPr/>
          <p:nvPr/>
        </p:nvSpPr>
        <p:spPr>
          <a:xfrm>
            <a:off x="0" y="-53788"/>
            <a:ext cx="24377649" cy="13716000"/>
          </a:xfrm>
          <a:prstGeom prst="rect">
            <a:avLst/>
          </a:prstGeom>
          <a:solidFill>
            <a:schemeClr val="lt1">
              <a:alpha val="5568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555" name="Google Shape;555;p8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56" name="Google Shape;556;p8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57" name="Google Shape;557;p81"/>
          <p:cNvSpPr/>
          <p:nvPr/>
        </p:nvSpPr>
        <p:spPr>
          <a:xfrm flipH="1">
            <a:off x="4955381" y="4787612"/>
            <a:ext cx="14435140"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558" name="Google Shape;558;p81"/>
          <p:cNvSpPr txBox="1"/>
          <p:nvPr/>
        </p:nvSpPr>
        <p:spPr>
          <a:xfrm>
            <a:off x="4608629" y="5660169"/>
            <a:ext cx="15128642" cy="179126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13800" u="none" cap="none" strike="noStrike">
                <a:solidFill>
                  <a:srgbClr val="CF2A2B"/>
                </a:solidFill>
                <a:latin typeface="Lato"/>
                <a:ea typeface="Lato"/>
                <a:cs typeface="Lato"/>
                <a:sym typeface="Lato"/>
              </a:rPr>
              <a:t>Job done</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pic>
        <p:nvPicPr>
          <p:cNvPr id="563" name="Google Shape;563;p82"/>
          <p:cNvPicPr preferRelativeResize="0"/>
          <p:nvPr/>
        </p:nvPicPr>
        <p:blipFill rotWithShape="1">
          <a:blip r:embed="rId3">
            <a:alphaModFix/>
          </a:blip>
          <a:srcRect b="0" l="0" r="0" t="0"/>
          <a:stretch/>
        </p:blipFill>
        <p:spPr>
          <a:xfrm flipH="1">
            <a:off x="5830384" y="0"/>
            <a:ext cx="18547266" cy="13666407"/>
          </a:xfrm>
          <a:prstGeom prst="rect">
            <a:avLst/>
          </a:prstGeom>
          <a:noFill/>
          <a:ln>
            <a:noFill/>
          </a:ln>
        </p:spPr>
      </p:pic>
      <p:sp>
        <p:nvSpPr>
          <p:cNvPr id="564" name="Google Shape;564;p82"/>
          <p:cNvSpPr/>
          <p:nvPr/>
        </p:nvSpPr>
        <p:spPr>
          <a:xfrm>
            <a:off x="5435416" y="0"/>
            <a:ext cx="11909610"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565" name="Google Shape;565;p82"/>
          <p:cNvSpPr txBox="1"/>
          <p:nvPr/>
        </p:nvSpPr>
        <p:spPr>
          <a:xfrm>
            <a:off x="1675964" y="1331088"/>
            <a:ext cx="16897785"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Example 3:</a:t>
            </a:r>
            <a:endParaRPr b="1" i="0" sz="34400" u="none" cap="none" strike="noStrike">
              <a:solidFill>
                <a:srgbClr val="FF0000"/>
              </a:solidFill>
              <a:latin typeface="Lato"/>
              <a:ea typeface="Lato"/>
              <a:cs typeface="Lato"/>
              <a:sym typeface="Lato"/>
            </a:endParaRPr>
          </a:p>
        </p:txBody>
      </p:sp>
      <p:pic>
        <p:nvPicPr>
          <p:cNvPr id="566" name="Google Shape;566;p82"/>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567" name="Google Shape;567;p82"/>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568" name="Google Shape;568;p82"/>
          <p:cNvSpPr txBox="1"/>
          <p:nvPr/>
        </p:nvSpPr>
        <p:spPr>
          <a:xfrm>
            <a:off x="1675965" y="2716593"/>
            <a:ext cx="14164670" cy="5297854"/>
          </a:xfrm>
          <a:prstGeom prst="rect">
            <a:avLst/>
          </a:prstGeom>
          <a:noFill/>
          <a:ln>
            <a:noFill/>
          </a:ln>
        </p:spPr>
        <p:txBody>
          <a:bodyPr anchorCtr="0" anchor="t" bIns="0" lIns="0" spcFirstLastPara="1" rIns="0" wrap="square" tIns="0">
            <a:noAutofit/>
          </a:bodyPr>
          <a:lstStyle/>
          <a:p>
            <a:pPr indent="-914400" lvl="0" marL="914400" marR="0" rtl="0" algn="l">
              <a:lnSpc>
                <a:spcPct val="15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Client arrives</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They had enough money but were marginal </a:t>
            </a:r>
            <a:endParaRPr/>
          </a:p>
          <a:p>
            <a:pPr indent="-3175" lvl="0" marL="1882775" marR="0" rtl="0" algn="l">
              <a:lnSpc>
                <a:spcPct val="150000"/>
              </a:lnSpc>
              <a:spcBef>
                <a:spcPts val="600"/>
              </a:spcBef>
              <a:spcAft>
                <a:spcPts val="0"/>
              </a:spcAft>
              <a:buNone/>
            </a:pPr>
            <a:r>
              <a:rPr b="0" i="1" lang="en-US" sz="4000" u="none" cap="none" strike="noStrike">
                <a:solidFill>
                  <a:srgbClr val="282927"/>
                </a:solidFill>
                <a:latin typeface="Lato"/>
                <a:ea typeface="Lato"/>
                <a:cs typeface="Lato"/>
                <a:sym typeface="Lato"/>
              </a:rPr>
              <a:t>(which you proved using a cashflow model previously)</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There has been a major market crash (falling 50%)</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 client is terrified &amp; their portfolio has fallen 23%</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update their cashflow model with latest figures</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modify your underlying assumptions</a:t>
            </a:r>
            <a:endParaRPr/>
          </a:p>
          <a:p>
            <a:pPr indent="-914400" lvl="0" marL="914400" marR="0" rtl="0" algn="l">
              <a:lnSpc>
                <a:spcPct val="150000"/>
              </a:lnSpc>
              <a:spcBef>
                <a:spcPts val="6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You show them what adjustments to spending they need to make to still be ok in the long run</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pic>
        <p:nvPicPr>
          <p:cNvPr id="573" name="Google Shape;573;p83"/>
          <p:cNvPicPr preferRelativeResize="0"/>
          <p:nvPr/>
        </p:nvPicPr>
        <p:blipFill rotWithShape="1">
          <a:blip r:embed="rId3">
            <a:alphaModFix/>
          </a:blip>
          <a:srcRect b="16636" l="0" r="0" t="9431"/>
          <a:stretch/>
        </p:blipFill>
        <p:spPr>
          <a:xfrm>
            <a:off x="0" y="1015273"/>
            <a:ext cx="24377649" cy="12005407"/>
          </a:xfrm>
          <a:prstGeom prst="rect">
            <a:avLst/>
          </a:prstGeom>
          <a:noFill/>
          <a:ln>
            <a:noFill/>
          </a:ln>
        </p:spPr>
      </p:pic>
      <p:sp>
        <p:nvSpPr>
          <p:cNvPr id="574" name="Google Shape;574;p83"/>
          <p:cNvSpPr/>
          <p:nvPr/>
        </p:nvSpPr>
        <p:spPr>
          <a:xfrm>
            <a:off x="0" y="-53788"/>
            <a:ext cx="24377649" cy="13716000"/>
          </a:xfrm>
          <a:prstGeom prst="rect">
            <a:avLst/>
          </a:prstGeom>
          <a:solidFill>
            <a:schemeClr val="lt1">
              <a:alpha val="5568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575" name="Google Shape;575;p8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76" name="Google Shape;576;p8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77" name="Google Shape;577;p83"/>
          <p:cNvSpPr/>
          <p:nvPr/>
        </p:nvSpPr>
        <p:spPr>
          <a:xfrm flipH="1">
            <a:off x="4955381" y="4787612"/>
            <a:ext cx="14435140"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578" name="Google Shape;578;p83"/>
          <p:cNvSpPr txBox="1"/>
          <p:nvPr/>
        </p:nvSpPr>
        <p:spPr>
          <a:xfrm>
            <a:off x="4608629" y="5660169"/>
            <a:ext cx="15128642" cy="179126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13800" u="none" cap="none" strike="noStrike">
                <a:solidFill>
                  <a:srgbClr val="CF2A2B"/>
                </a:solidFill>
                <a:latin typeface="Lato"/>
                <a:ea typeface="Lato"/>
                <a:cs typeface="Lato"/>
                <a:sym typeface="Lato"/>
              </a:rPr>
              <a:t>Job done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pic>
        <p:nvPicPr>
          <p:cNvPr id="583" name="Google Shape;583;p84"/>
          <p:cNvPicPr preferRelativeResize="0"/>
          <p:nvPr/>
        </p:nvPicPr>
        <p:blipFill rotWithShape="1">
          <a:blip r:embed="rId3">
            <a:alphaModFix/>
          </a:blip>
          <a:srcRect b="7255" l="0" r="0" t="0"/>
          <a:stretch/>
        </p:blipFill>
        <p:spPr>
          <a:xfrm>
            <a:off x="0" y="0"/>
            <a:ext cx="24377649" cy="13732839"/>
          </a:xfrm>
          <a:prstGeom prst="rect">
            <a:avLst/>
          </a:prstGeom>
          <a:noFill/>
          <a:ln>
            <a:noFill/>
          </a:ln>
        </p:spPr>
      </p:pic>
      <p:sp>
        <p:nvSpPr>
          <p:cNvPr id="584" name="Google Shape;584;p84"/>
          <p:cNvSpPr/>
          <p:nvPr/>
        </p:nvSpPr>
        <p:spPr>
          <a:xfrm>
            <a:off x="0" y="-53788"/>
            <a:ext cx="24377649" cy="13716000"/>
          </a:xfrm>
          <a:prstGeom prst="rect">
            <a:avLst/>
          </a:prstGeom>
          <a:solidFill>
            <a:schemeClr val="lt1">
              <a:alpha val="5568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585" name="Google Shape;585;p84"/>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86" name="Google Shape;586;p84"/>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87" name="Google Shape;587;p84"/>
          <p:cNvSpPr/>
          <p:nvPr/>
        </p:nvSpPr>
        <p:spPr>
          <a:xfrm flipH="1">
            <a:off x="4955381" y="4787612"/>
            <a:ext cx="14435140"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588" name="Google Shape;588;p84"/>
          <p:cNvSpPr txBox="1"/>
          <p:nvPr/>
        </p:nvSpPr>
        <p:spPr>
          <a:xfrm>
            <a:off x="5378824" y="5327771"/>
            <a:ext cx="13447058" cy="2456057"/>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9600" u="none" cap="none" strike="noStrike">
                <a:solidFill>
                  <a:srgbClr val="CF2A2B"/>
                </a:solidFill>
                <a:latin typeface="Lato"/>
                <a:ea typeface="Lato"/>
                <a:cs typeface="Lato"/>
                <a:sym typeface="Lato"/>
              </a:rPr>
              <a:t>Demonstrating Your Value Added</a:t>
            </a:r>
            <a:endParaRPr/>
          </a:p>
        </p:txBody>
      </p:sp>
      <p:sp>
        <p:nvSpPr>
          <p:cNvPr id="589" name="Google Shape;589;p84"/>
          <p:cNvSpPr txBox="1"/>
          <p:nvPr/>
        </p:nvSpPr>
        <p:spPr>
          <a:xfrm>
            <a:off x="5704984" y="8468953"/>
            <a:ext cx="12794736" cy="63402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1" i="1" lang="en-US" sz="4400" u="none" cap="none" strike="noStrike">
                <a:solidFill>
                  <a:srgbClr val="1B1B1A"/>
                </a:solidFill>
                <a:latin typeface="Lato"/>
                <a:ea typeface="Lato"/>
                <a:cs typeface="Lato"/>
                <a:sym typeface="Lato"/>
              </a:rPr>
              <a:t>(the icing on the cake)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pic>
        <p:nvPicPr>
          <p:cNvPr id="594" name="Google Shape;594;p85"/>
          <p:cNvPicPr preferRelativeResize="0"/>
          <p:nvPr/>
        </p:nvPicPr>
        <p:blipFill rotWithShape="1">
          <a:blip r:embed="rId3">
            <a:alphaModFix/>
          </a:blip>
          <a:srcRect b="5693" l="4922" r="29222" t="7280"/>
          <a:stretch/>
        </p:blipFill>
        <p:spPr>
          <a:xfrm>
            <a:off x="8872607" y="0"/>
            <a:ext cx="15505044" cy="13716000"/>
          </a:xfrm>
          <a:prstGeom prst="rect">
            <a:avLst/>
          </a:prstGeom>
          <a:noFill/>
          <a:ln>
            <a:noFill/>
          </a:ln>
        </p:spPr>
      </p:pic>
      <p:sp>
        <p:nvSpPr>
          <p:cNvPr id="595" name="Google Shape;595;p85"/>
          <p:cNvSpPr/>
          <p:nvPr/>
        </p:nvSpPr>
        <p:spPr>
          <a:xfrm>
            <a:off x="1" y="0"/>
            <a:ext cx="19256188"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596" name="Google Shape;596;p8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597" name="Google Shape;597;p8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598" name="Google Shape;598;p85"/>
          <p:cNvSpPr txBox="1"/>
          <p:nvPr/>
        </p:nvSpPr>
        <p:spPr>
          <a:xfrm>
            <a:off x="2591811" y="4815812"/>
            <a:ext cx="11769648" cy="344484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11500" u="none" cap="none" strike="noStrike">
                <a:solidFill>
                  <a:srgbClr val="0B0F10"/>
                </a:solidFill>
                <a:latin typeface="Lato"/>
                <a:ea typeface="Lato"/>
                <a:cs typeface="Lato"/>
                <a:sym typeface="Lato"/>
              </a:rPr>
              <a:t>What is</a:t>
            </a:r>
            <a:endParaRPr/>
          </a:p>
          <a:p>
            <a:pPr indent="0" lvl="0" marL="0" marR="0" rtl="0" algn="l">
              <a:lnSpc>
                <a:spcPct val="80000"/>
              </a:lnSpc>
              <a:spcBef>
                <a:spcPts val="0"/>
              </a:spcBef>
              <a:spcAft>
                <a:spcPts val="0"/>
              </a:spcAft>
              <a:buNone/>
            </a:pPr>
            <a:r>
              <a:rPr b="1" i="1" lang="en-US" sz="19900" u="none" cap="none" strike="noStrike">
                <a:solidFill>
                  <a:srgbClr val="C00000"/>
                </a:solidFill>
                <a:latin typeface="Lato"/>
                <a:ea typeface="Lato"/>
                <a:cs typeface="Lato"/>
                <a:sym typeface="Lato"/>
              </a:rPr>
              <a:t>value?</a:t>
            </a:r>
            <a:endParaRPr b="1" i="1" sz="28700" u="none" cap="none" strike="noStrike">
              <a:solidFill>
                <a:srgbClr val="C00000"/>
              </a:solidFill>
              <a:latin typeface="Lato"/>
              <a:ea typeface="Lato"/>
              <a:cs typeface="Lato"/>
              <a:sym typeface="Lato"/>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p86"/>
          <p:cNvPicPr preferRelativeResize="0"/>
          <p:nvPr/>
        </p:nvPicPr>
        <p:blipFill rotWithShape="1">
          <a:blip r:embed="rId3">
            <a:alphaModFix/>
          </a:blip>
          <a:srcRect b="16374" l="0" r="28368" t="0"/>
          <a:stretch/>
        </p:blipFill>
        <p:spPr>
          <a:xfrm>
            <a:off x="6750425" y="-1"/>
            <a:ext cx="17627226" cy="13718978"/>
          </a:xfrm>
          <a:prstGeom prst="rect">
            <a:avLst/>
          </a:prstGeom>
          <a:noFill/>
          <a:ln>
            <a:noFill/>
          </a:ln>
        </p:spPr>
      </p:pic>
      <p:sp>
        <p:nvSpPr>
          <p:cNvPr id="604" name="Google Shape;604;p86"/>
          <p:cNvSpPr/>
          <p:nvPr/>
        </p:nvSpPr>
        <p:spPr>
          <a:xfrm>
            <a:off x="0" y="-1"/>
            <a:ext cx="18309747"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605" name="Google Shape;605;p8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06" name="Google Shape;606;p86"/>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07" name="Google Shape;607;p86"/>
          <p:cNvSpPr txBox="1"/>
          <p:nvPr/>
        </p:nvSpPr>
        <p:spPr>
          <a:xfrm>
            <a:off x="2591811" y="5135575"/>
            <a:ext cx="11769648" cy="344484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9600" u="none" cap="none" strike="noStrike">
                <a:solidFill>
                  <a:srgbClr val="0B0F10"/>
                </a:solidFill>
                <a:latin typeface="Lato"/>
                <a:ea typeface="Lato"/>
                <a:cs typeface="Lato"/>
                <a:sym typeface="Lato"/>
              </a:rPr>
              <a:t>How do you</a:t>
            </a:r>
            <a:endParaRPr/>
          </a:p>
          <a:p>
            <a:pPr indent="0" lvl="0" marL="0" marR="0" rtl="0" algn="l">
              <a:lnSpc>
                <a:spcPct val="80000"/>
              </a:lnSpc>
              <a:spcBef>
                <a:spcPts val="0"/>
              </a:spcBef>
              <a:spcAft>
                <a:spcPts val="0"/>
              </a:spcAft>
              <a:buNone/>
            </a:pPr>
            <a:r>
              <a:rPr b="1" i="1" lang="en-US" sz="11500" u="none" cap="none" strike="noStrike">
                <a:solidFill>
                  <a:srgbClr val="C00000"/>
                </a:solidFill>
                <a:latin typeface="Lato"/>
                <a:ea typeface="Lato"/>
                <a:cs typeface="Lato"/>
                <a:sym typeface="Lato"/>
              </a:rPr>
              <a:t>identify &amp; demonstrate it?</a:t>
            </a:r>
            <a:endParaRPr b="1" i="1" sz="16600" u="none" cap="none" strike="noStrike">
              <a:solidFill>
                <a:srgbClr val="C00000"/>
              </a:solidFill>
              <a:latin typeface="Lato"/>
              <a:ea typeface="Lato"/>
              <a:cs typeface="Lato"/>
              <a:sym typeface="Lato"/>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pic>
        <p:nvPicPr>
          <p:cNvPr id="612" name="Google Shape;612;p87"/>
          <p:cNvPicPr preferRelativeResize="0"/>
          <p:nvPr/>
        </p:nvPicPr>
        <p:blipFill rotWithShape="1">
          <a:blip r:embed="rId3">
            <a:alphaModFix/>
          </a:blip>
          <a:srcRect b="0" l="20597" r="0" t="0"/>
          <a:stretch/>
        </p:blipFill>
        <p:spPr>
          <a:xfrm>
            <a:off x="8041340" y="0"/>
            <a:ext cx="16336309" cy="13716000"/>
          </a:xfrm>
          <a:prstGeom prst="rect">
            <a:avLst/>
          </a:prstGeom>
          <a:noFill/>
          <a:ln>
            <a:noFill/>
          </a:ln>
        </p:spPr>
      </p:pic>
      <p:sp>
        <p:nvSpPr>
          <p:cNvPr id="613" name="Google Shape;613;p87"/>
          <p:cNvSpPr/>
          <p:nvPr/>
        </p:nvSpPr>
        <p:spPr>
          <a:xfrm>
            <a:off x="2286000" y="0"/>
            <a:ext cx="13016753"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614" name="Google Shape;614;p87"/>
          <p:cNvSpPr txBox="1"/>
          <p:nvPr/>
        </p:nvSpPr>
        <p:spPr>
          <a:xfrm>
            <a:off x="1675964" y="1331088"/>
            <a:ext cx="16897785"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The Value </a:t>
            </a:r>
            <a:r>
              <a:rPr b="1" i="0" lang="en-US" sz="7200" u="none" cap="none" strike="noStrike">
                <a:solidFill>
                  <a:srgbClr val="C00000"/>
                </a:solidFill>
                <a:latin typeface="Lato"/>
                <a:ea typeface="Lato"/>
                <a:cs typeface="Lato"/>
                <a:sym typeface="Lato"/>
              </a:rPr>
              <a:t>Added Checklist</a:t>
            </a:r>
            <a:endParaRPr b="1" i="0" sz="34400" u="none" cap="none" strike="noStrike">
              <a:solidFill>
                <a:srgbClr val="C00000"/>
              </a:solidFill>
              <a:latin typeface="Lato"/>
              <a:ea typeface="Lato"/>
              <a:cs typeface="Lato"/>
              <a:sym typeface="Lato"/>
            </a:endParaRPr>
          </a:p>
        </p:txBody>
      </p:sp>
      <p:pic>
        <p:nvPicPr>
          <p:cNvPr id="615" name="Google Shape;615;p8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616" name="Google Shape;616;p87"/>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617" name="Google Shape;617;p87"/>
          <p:cNvSpPr txBox="1"/>
          <p:nvPr/>
        </p:nvSpPr>
        <p:spPr>
          <a:xfrm>
            <a:off x="1675965" y="2716593"/>
            <a:ext cx="14164670" cy="8847878"/>
          </a:xfrm>
          <a:prstGeom prst="rect">
            <a:avLst/>
          </a:prstGeom>
          <a:noFill/>
          <a:ln>
            <a:noFill/>
          </a:ln>
        </p:spPr>
        <p:txBody>
          <a:bodyPr anchorCtr="0" anchor="t" bIns="0" lIns="0" spcFirstLastPara="1" rIns="0" wrap="square" tIns="0">
            <a:noAutofit/>
          </a:bodyPr>
          <a:lstStyle/>
          <a:p>
            <a:pPr indent="-914400" lvl="0" marL="914400" marR="0" rtl="0" algn="l">
              <a:lnSpc>
                <a:spcPct val="150000"/>
              </a:lnSpc>
              <a:spcBef>
                <a:spcPts val="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Investment (extra returns, costs saved)</a:t>
            </a:r>
            <a:endParaRPr/>
          </a:p>
          <a:p>
            <a:pPr indent="-914400" lvl="0" marL="914400" marR="0" rtl="0" algn="l">
              <a:lnSpc>
                <a:spcPct val="150000"/>
              </a:lnSpc>
              <a:spcBef>
                <a:spcPts val="6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Tax savings (IHT, Pension, CGT, PAYE/NI)</a:t>
            </a:r>
            <a:endParaRPr/>
          </a:p>
          <a:p>
            <a:pPr indent="-914400" lvl="0" marL="914400" marR="0" rtl="0" algn="l">
              <a:lnSpc>
                <a:spcPct val="150000"/>
              </a:lnSpc>
              <a:spcBef>
                <a:spcPts val="6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Insurance</a:t>
            </a:r>
            <a:endParaRPr/>
          </a:p>
          <a:p>
            <a:pPr indent="-914400" lvl="0" marL="914400" marR="0" rtl="0" algn="l">
              <a:lnSpc>
                <a:spcPct val="150000"/>
              </a:lnSpc>
              <a:spcBef>
                <a:spcPts val="6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Debt</a:t>
            </a:r>
            <a:endParaRPr/>
          </a:p>
          <a:p>
            <a:pPr indent="-914400" lvl="0" marL="914400" marR="0" rtl="0" algn="l">
              <a:lnSpc>
                <a:spcPct val="150000"/>
              </a:lnSpc>
              <a:spcBef>
                <a:spcPts val="6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Estate planning</a:t>
            </a:r>
            <a:endParaRPr/>
          </a:p>
          <a:p>
            <a:pPr indent="-914400" lvl="0" marL="914400" marR="0" rtl="0" algn="l">
              <a:lnSpc>
                <a:spcPct val="150000"/>
              </a:lnSpc>
              <a:spcBef>
                <a:spcPts val="6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Problems avoided</a:t>
            </a:r>
            <a:endParaRPr/>
          </a:p>
          <a:p>
            <a:pPr indent="-914400" lvl="0" marL="914400" marR="0" rtl="0" algn="l">
              <a:lnSpc>
                <a:spcPct val="150000"/>
              </a:lnSpc>
              <a:spcBef>
                <a:spcPts val="6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Other professionals</a:t>
            </a:r>
            <a:endParaRPr/>
          </a:p>
          <a:p>
            <a:pPr indent="-914400" lvl="0" marL="914400" marR="0" rtl="0" algn="l">
              <a:lnSpc>
                <a:spcPct val="150000"/>
              </a:lnSpc>
              <a:spcBef>
                <a:spcPts val="6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Administration hassle</a:t>
            </a:r>
            <a:endParaRPr/>
          </a:p>
          <a:p>
            <a:pPr indent="-914400" lvl="0" marL="914400" marR="0" rtl="0" algn="l">
              <a:lnSpc>
                <a:spcPct val="150000"/>
              </a:lnSpc>
              <a:spcBef>
                <a:spcPts val="600"/>
              </a:spcBef>
              <a:spcAft>
                <a:spcPts val="0"/>
              </a:spcAft>
              <a:buClr>
                <a:srgbClr val="282927"/>
              </a:buClr>
              <a:buSzPts val="4000"/>
              <a:buFont typeface="Noto Sans Symbols"/>
              <a:buChar char="❑"/>
            </a:pPr>
            <a:r>
              <a:rPr b="0" i="1" lang="en-US" sz="4000" u="none" cap="none" strike="noStrike">
                <a:solidFill>
                  <a:srgbClr val="282927"/>
                </a:solidFill>
                <a:latin typeface="Lato"/>
                <a:ea typeface="Lato"/>
                <a:cs typeface="Lato"/>
                <a:sym typeface="Lato"/>
              </a:rPr>
              <a:t>Etc</a:t>
            </a:r>
            <a:endParaRPr b="0" i="1" sz="4000" u="none" cap="none" strike="noStrike">
              <a:solidFill>
                <a:srgbClr val="282927"/>
              </a:solidFill>
              <a:latin typeface="Lato"/>
              <a:ea typeface="Lato"/>
              <a:cs typeface="Lato"/>
              <a:sym typeface="Lato"/>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pic>
        <p:nvPicPr>
          <p:cNvPr id="623" name="Google Shape;623;p88"/>
          <p:cNvPicPr preferRelativeResize="0"/>
          <p:nvPr>
            <p:ph idx="2" type="pic"/>
          </p:nvPr>
        </p:nvPicPr>
        <p:blipFill rotWithShape="1">
          <a:blip r:embed="rId3">
            <a:alphaModFix/>
          </a:blip>
          <a:srcRect b="6717" l="0" r="0" t="6717"/>
          <a:stretch/>
        </p:blipFill>
        <p:spPr>
          <a:xfrm>
            <a:off x="-3176" y="0"/>
            <a:ext cx="24377700" cy="13716000"/>
          </a:xfrm>
          <a:prstGeom prst="rect">
            <a:avLst/>
          </a:prstGeom>
          <a:noFill/>
          <a:ln>
            <a:noFill/>
          </a:ln>
        </p:spPr>
      </p:pic>
      <p:sp>
        <p:nvSpPr>
          <p:cNvPr id="624" name="Google Shape;624;p88"/>
          <p:cNvSpPr/>
          <p:nvPr/>
        </p:nvSpPr>
        <p:spPr>
          <a:xfrm>
            <a:off x="0" y="0"/>
            <a:ext cx="24377700" cy="137160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625" name="Google Shape;625;p8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626" name="Google Shape;626;p8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627" name="Google Shape;627;p88"/>
          <p:cNvSpPr txBox="1"/>
          <p:nvPr/>
        </p:nvSpPr>
        <p:spPr>
          <a:xfrm>
            <a:off x="3547198" y="5082995"/>
            <a:ext cx="17283300" cy="2751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8000"/>
              <a:buFont typeface="Arial"/>
              <a:buNone/>
            </a:pPr>
            <a:r>
              <a:rPr b="1" i="1" lang="en-US" sz="8000">
                <a:solidFill>
                  <a:schemeClr val="lt1"/>
                </a:solidFill>
                <a:latin typeface="Lato"/>
                <a:ea typeface="Lato"/>
                <a:cs typeface="Lato"/>
                <a:sym typeface="Lato"/>
              </a:rPr>
              <a:t>Let’s do an exercise</a:t>
            </a:r>
            <a:endParaRPr b="1" i="1" sz="80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6000"/>
              <a:buFont typeface="Arial"/>
              <a:buNone/>
            </a:pPr>
            <a:r>
              <a:t/>
            </a:r>
            <a:endParaRPr b="1" i="1" sz="6000" u="none" cap="none" strike="noStrike">
              <a:solidFill>
                <a:schemeClr val="lt1"/>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grpSp>
        <p:nvGrpSpPr>
          <p:cNvPr id="249" name="Google Shape;249;p53"/>
          <p:cNvGrpSpPr/>
          <p:nvPr/>
        </p:nvGrpSpPr>
        <p:grpSpPr>
          <a:xfrm>
            <a:off x="0" y="0"/>
            <a:ext cx="24333195" cy="13715999"/>
            <a:chOff x="0" y="0"/>
            <a:chExt cx="24333195" cy="13715999"/>
          </a:xfrm>
        </p:grpSpPr>
        <p:pic>
          <p:nvPicPr>
            <p:cNvPr id="250" name="Google Shape;250;p53"/>
            <p:cNvPicPr preferRelativeResize="0"/>
            <p:nvPr/>
          </p:nvPicPr>
          <p:blipFill rotWithShape="1">
            <a:blip r:embed="rId3">
              <a:alphaModFix/>
            </a:blip>
            <a:srcRect b="0" l="41082" r="0" t="0"/>
            <a:stretch/>
          </p:blipFill>
          <p:spPr>
            <a:xfrm flipH="1">
              <a:off x="4630994" y="0"/>
              <a:ext cx="1417500" cy="13715999"/>
            </a:xfrm>
            <a:prstGeom prst="rect">
              <a:avLst/>
            </a:prstGeom>
            <a:noFill/>
            <a:ln>
              <a:noFill/>
            </a:ln>
          </p:spPr>
        </p:pic>
        <p:pic>
          <p:nvPicPr>
            <p:cNvPr id="251" name="Google Shape;251;p53"/>
            <p:cNvPicPr preferRelativeResize="0"/>
            <p:nvPr/>
          </p:nvPicPr>
          <p:blipFill rotWithShape="1">
            <a:blip r:embed="rId4">
              <a:alphaModFix/>
            </a:blip>
            <a:srcRect b="0" l="18639" r="0" t="0"/>
            <a:stretch/>
          </p:blipFill>
          <p:spPr>
            <a:xfrm>
              <a:off x="6048494" y="0"/>
              <a:ext cx="18284701" cy="13715999"/>
            </a:xfrm>
            <a:prstGeom prst="rect">
              <a:avLst/>
            </a:prstGeom>
            <a:noFill/>
            <a:ln>
              <a:noFill/>
            </a:ln>
          </p:spPr>
        </p:pic>
        <p:pic>
          <p:nvPicPr>
            <p:cNvPr id="252" name="Google Shape;252;p53"/>
            <p:cNvPicPr preferRelativeResize="0"/>
            <p:nvPr/>
          </p:nvPicPr>
          <p:blipFill rotWithShape="1">
            <a:blip r:embed="rId4">
              <a:alphaModFix/>
            </a:blip>
            <a:srcRect b="0" l="0" r="79392" t="0"/>
            <a:stretch/>
          </p:blipFill>
          <p:spPr>
            <a:xfrm>
              <a:off x="0" y="0"/>
              <a:ext cx="4631101" cy="13715999"/>
            </a:xfrm>
            <a:prstGeom prst="rect">
              <a:avLst/>
            </a:prstGeom>
            <a:noFill/>
            <a:ln>
              <a:noFill/>
            </a:ln>
          </p:spPr>
        </p:pic>
      </p:grpSp>
      <p:pic>
        <p:nvPicPr>
          <p:cNvPr id="253" name="Google Shape;253;p53"/>
          <p:cNvPicPr preferRelativeResize="0"/>
          <p:nvPr/>
        </p:nvPicPr>
        <p:blipFill rotWithShape="1">
          <a:blip r:embed="rId5">
            <a:alphaModFix/>
          </a:blip>
          <a:srcRect b="0" l="0" r="0" t="0"/>
          <a:stretch/>
        </p:blipFill>
        <p:spPr>
          <a:xfrm>
            <a:off x="10679488" y="830804"/>
            <a:ext cx="2895900" cy="1209000"/>
          </a:xfrm>
          <a:prstGeom prst="rect">
            <a:avLst/>
          </a:prstGeom>
          <a:noFill/>
          <a:ln>
            <a:noFill/>
          </a:ln>
        </p:spPr>
      </p:pic>
      <p:sp>
        <p:nvSpPr>
          <p:cNvPr id="254" name="Google Shape;254;p53"/>
          <p:cNvSpPr txBox="1"/>
          <p:nvPr/>
        </p:nvSpPr>
        <p:spPr>
          <a:xfrm>
            <a:off x="5443743" y="5211611"/>
            <a:ext cx="13367400" cy="3342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8800"/>
              <a:buFont typeface="Arial"/>
              <a:buNone/>
            </a:pPr>
            <a:r>
              <a:rPr b="1" i="1" lang="en-US" sz="8800">
                <a:solidFill>
                  <a:srgbClr val="393A39"/>
                </a:solidFill>
                <a:latin typeface="Lato"/>
                <a:ea typeface="Lato"/>
                <a:cs typeface="Lato"/>
                <a:sym typeface="Lato"/>
              </a:rPr>
              <a:t>Have you conducted your own </a:t>
            </a:r>
            <a:r>
              <a:rPr b="1" i="1" lang="en-US" sz="8800" u="none" cap="none" strike="noStrike">
                <a:solidFill>
                  <a:srgbClr val="B00000"/>
                </a:solidFill>
                <a:latin typeface="Lato"/>
                <a:ea typeface="Lato"/>
                <a:cs typeface="Lato"/>
                <a:sym typeface="Lato"/>
              </a:rPr>
              <a:t>Quarterly Review </a:t>
            </a:r>
            <a:r>
              <a:rPr b="1" i="1" lang="en-US" sz="8800" u="none" cap="none" strike="noStrike">
                <a:solidFill>
                  <a:srgbClr val="000000"/>
                </a:solidFill>
                <a:latin typeface="Lato"/>
                <a:ea typeface="Lato"/>
                <a:cs typeface="Lato"/>
                <a:sym typeface="Lato"/>
              </a:rPr>
              <a:t>session</a:t>
            </a:r>
            <a:r>
              <a:rPr b="1" i="1" lang="en-US" sz="8800" u="none" cap="none" strike="noStrike">
                <a:solidFill>
                  <a:srgbClr val="393A39"/>
                </a:solidFill>
                <a:latin typeface="Lato"/>
                <a:ea typeface="Lato"/>
                <a:cs typeface="Lato"/>
                <a:sym typeface="Lato"/>
              </a:rPr>
              <a:t>?</a:t>
            </a:r>
            <a:endParaRPr b="1" i="1" sz="41300" u="none" cap="none" strike="noStrike">
              <a:solidFill>
                <a:schemeClr val="accent1"/>
              </a:solidFill>
              <a:latin typeface="Lato"/>
              <a:ea typeface="Lato"/>
              <a:cs typeface="Lato"/>
              <a:sym typeface="Lato"/>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pic>
        <p:nvPicPr>
          <p:cNvPr id="632" name="Google Shape;632;p89"/>
          <p:cNvPicPr preferRelativeResize="0"/>
          <p:nvPr/>
        </p:nvPicPr>
        <p:blipFill rotWithShape="1">
          <a:blip r:embed="rId3">
            <a:alphaModFix/>
          </a:blip>
          <a:srcRect b="4890" l="0" r="0" t="8451"/>
          <a:stretch/>
        </p:blipFill>
        <p:spPr>
          <a:xfrm>
            <a:off x="564775" y="0"/>
            <a:ext cx="23812875" cy="13726366"/>
          </a:xfrm>
          <a:prstGeom prst="rect">
            <a:avLst/>
          </a:prstGeom>
          <a:noFill/>
          <a:ln>
            <a:noFill/>
          </a:ln>
        </p:spPr>
      </p:pic>
      <p:sp>
        <p:nvSpPr>
          <p:cNvPr id="633" name="Google Shape;633;p89"/>
          <p:cNvSpPr/>
          <p:nvPr/>
        </p:nvSpPr>
        <p:spPr>
          <a:xfrm>
            <a:off x="0" y="0"/>
            <a:ext cx="20972265"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634" name="Google Shape;634;p89"/>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35" name="Google Shape;635;p8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36" name="Google Shape;636;p89"/>
          <p:cNvSpPr txBox="1"/>
          <p:nvPr/>
        </p:nvSpPr>
        <p:spPr>
          <a:xfrm>
            <a:off x="2591811" y="5135575"/>
            <a:ext cx="11769648" cy="344484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9600" u="none" cap="none" strike="noStrike">
                <a:solidFill>
                  <a:srgbClr val="0B0F10"/>
                </a:solidFill>
                <a:latin typeface="Lato"/>
                <a:ea typeface="Lato"/>
                <a:cs typeface="Lato"/>
                <a:sym typeface="Lato"/>
              </a:rPr>
              <a:t>What if you</a:t>
            </a:r>
            <a:endParaRPr/>
          </a:p>
          <a:p>
            <a:pPr indent="0" lvl="0" marL="0" marR="0" rtl="0" algn="l">
              <a:lnSpc>
                <a:spcPct val="80000"/>
              </a:lnSpc>
              <a:spcBef>
                <a:spcPts val="0"/>
              </a:spcBef>
              <a:spcAft>
                <a:spcPts val="0"/>
              </a:spcAft>
              <a:buNone/>
            </a:pPr>
            <a:r>
              <a:rPr b="1" i="1" lang="en-US" sz="11500" u="none" cap="none" strike="noStrike">
                <a:solidFill>
                  <a:srgbClr val="C00000"/>
                </a:solidFill>
                <a:latin typeface="Lato"/>
                <a:ea typeface="Lato"/>
                <a:cs typeface="Lato"/>
                <a:sym typeface="Lato"/>
              </a:rPr>
              <a:t>don’t add value</a:t>
            </a:r>
            <a:endParaRPr/>
          </a:p>
          <a:p>
            <a:pPr indent="0" lvl="0" marL="0" marR="0" rtl="0" algn="l">
              <a:lnSpc>
                <a:spcPct val="80000"/>
              </a:lnSpc>
              <a:spcBef>
                <a:spcPts val="0"/>
              </a:spcBef>
              <a:spcAft>
                <a:spcPts val="0"/>
              </a:spcAft>
              <a:buNone/>
            </a:pPr>
            <a:r>
              <a:rPr b="0" i="1" lang="en-US" sz="9600" u="none" cap="none" strike="noStrike">
                <a:solidFill>
                  <a:srgbClr val="0B0F10"/>
                </a:solidFill>
                <a:latin typeface="Lato"/>
                <a:ea typeface="Lato"/>
                <a:cs typeface="Lato"/>
                <a:sym typeface="Lato"/>
              </a:rPr>
              <a:t>every year?</a:t>
            </a:r>
            <a:endParaRPr b="1" i="1" sz="16600" u="none" cap="none" strike="noStrike">
              <a:solidFill>
                <a:srgbClr val="C00000"/>
              </a:solidFill>
              <a:latin typeface="Lato"/>
              <a:ea typeface="Lato"/>
              <a:cs typeface="Lato"/>
              <a:sym typeface="Lato"/>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pic>
        <p:nvPicPr>
          <p:cNvPr id="641" name="Google Shape;641;p90"/>
          <p:cNvPicPr preferRelativeResize="0"/>
          <p:nvPr/>
        </p:nvPicPr>
        <p:blipFill rotWithShape="1">
          <a:blip r:embed="rId3">
            <a:alphaModFix/>
          </a:blip>
          <a:srcRect b="0" l="0" r="0" t="0"/>
          <a:stretch/>
        </p:blipFill>
        <p:spPr>
          <a:xfrm>
            <a:off x="14257033" y="0"/>
            <a:ext cx="9947495" cy="13716000"/>
          </a:xfrm>
          <a:prstGeom prst="rect">
            <a:avLst/>
          </a:prstGeom>
          <a:noFill/>
          <a:ln>
            <a:noFill/>
          </a:ln>
        </p:spPr>
      </p:pic>
      <p:sp>
        <p:nvSpPr>
          <p:cNvPr id="642" name="Google Shape;642;p90"/>
          <p:cNvSpPr/>
          <p:nvPr/>
        </p:nvSpPr>
        <p:spPr>
          <a:xfrm>
            <a:off x="0" y="0"/>
            <a:ext cx="20972265" cy="13716000"/>
          </a:xfrm>
          <a:prstGeom prst="rect">
            <a:avLst/>
          </a:prstGeom>
          <a:gradFill>
            <a:gsLst>
              <a:gs pos="0">
                <a:srgbClr val="FFFFFF">
                  <a:alpha val="0"/>
                </a:srgbClr>
              </a:gs>
              <a:gs pos="7000">
                <a:srgbClr val="FFFFFF">
                  <a:alpha val="0"/>
                </a:srgbClr>
              </a:gs>
              <a:gs pos="40690">
                <a:srgbClr val="FFFFFF">
                  <a:alpha val="81568"/>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643" name="Google Shape;643;p9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44" name="Google Shape;644;p9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45" name="Google Shape;645;p90"/>
          <p:cNvSpPr txBox="1"/>
          <p:nvPr/>
        </p:nvSpPr>
        <p:spPr>
          <a:xfrm>
            <a:off x="2455894" y="5135575"/>
            <a:ext cx="11769648" cy="344484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0" i="1" lang="en-US" sz="9600" u="none" cap="none" strike="noStrike">
                <a:solidFill>
                  <a:srgbClr val="0B0F10"/>
                </a:solidFill>
                <a:latin typeface="Lato"/>
                <a:ea typeface="Lato"/>
                <a:cs typeface="Lato"/>
                <a:sym typeface="Lato"/>
              </a:rPr>
              <a:t>What if you</a:t>
            </a:r>
            <a:endParaRPr/>
          </a:p>
          <a:p>
            <a:pPr indent="0" lvl="0" marL="0" marR="0" rtl="0" algn="l">
              <a:lnSpc>
                <a:spcPct val="80000"/>
              </a:lnSpc>
              <a:spcBef>
                <a:spcPts val="0"/>
              </a:spcBef>
              <a:spcAft>
                <a:spcPts val="0"/>
              </a:spcAft>
              <a:buNone/>
            </a:pPr>
            <a:r>
              <a:rPr b="1" i="1" lang="en-US" sz="11500" u="none" cap="none" strike="noStrike">
                <a:solidFill>
                  <a:srgbClr val="C00000"/>
                </a:solidFill>
                <a:latin typeface="Lato"/>
                <a:ea typeface="Lato"/>
                <a:cs typeface="Lato"/>
                <a:sym typeface="Lato"/>
              </a:rPr>
              <a:t>don’t add value</a:t>
            </a:r>
            <a:endParaRPr/>
          </a:p>
          <a:p>
            <a:pPr indent="0" lvl="0" marL="0" marR="0" rtl="0" algn="l">
              <a:lnSpc>
                <a:spcPct val="80000"/>
              </a:lnSpc>
              <a:spcBef>
                <a:spcPts val="0"/>
              </a:spcBef>
              <a:spcAft>
                <a:spcPts val="0"/>
              </a:spcAft>
              <a:buNone/>
            </a:pPr>
            <a:r>
              <a:rPr b="1" i="1" lang="en-US" sz="11500" u="none" cap="none" strike="noStrike">
                <a:solidFill>
                  <a:srgbClr val="C00000"/>
                </a:solidFill>
                <a:latin typeface="Lato"/>
                <a:ea typeface="Lato"/>
                <a:cs typeface="Lato"/>
                <a:sym typeface="Lato"/>
              </a:rPr>
              <a:t>at all?</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9" name="Shape 649"/>
        <p:cNvGrpSpPr/>
        <p:nvPr/>
      </p:nvGrpSpPr>
      <p:grpSpPr>
        <a:xfrm>
          <a:off x="0" y="0"/>
          <a:ext cx="0" cy="0"/>
          <a:chOff x="0" y="0"/>
          <a:chExt cx="0" cy="0"/>
        </a:xfrm>
      </p:grpSpPr>
      <p:pic>
        <p:nvPicPr>
          <p:cNvPr id="650" name="Google Shape;650;p91"/>
          <p:cNvPicPr preferRelativeResize="0"/>
          <p:nvPr/>
        </p:nvPicPr>
        <p:blipFill rotWithShape="1">
          <a:blip r:embed="rId3">
            <a:alphaModFix/>
          </a:blip>
          <a:srcRect b="10713" l="0" r="0" t="0"/>
          <a:stretch/>
        </p:blipFill>
        <p:spPr>
          <a:xfrm>
            <a:off x="2816225" y="4301379"/>
            <a:ext cx="18745201" cy="9414621"/>
          </a:xfrm>
          <a:prstGeom prst="rect">
            <a:avLst/>
          </a:prstGeom>
          <a:noFill/>
          <a:ln>
            <a:noFill/>
          </a:ln>
        </p:spPr>
      </p:pic>
      <p:sp>
        <p:nvSpPr>
          <p:cNvPr id="651" name="Google Shape;651;p91"/>
          <p:cNvSpPr/>
          <p:nvPr/>
        </p:nvSpPr>
        <p:spPr>
          <a:xfrm>
            <a:off x="0" y="-53788"/>
            <a:ext cx="24377649" cy="13716000"/>
          </a:xfrm>
          <a:prstGeom prst="rect">
            <a:avLst/>
          </a:prstGeom>
          <a:solidFill>
            <a:schemeClr val="lt1">
              <a:alpha val="55686"/>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3600" u="none" cap="none" strike="noStrike">
              <a:solidFill>
                <a:schemeClr val="lt1"/>
              </a:solidFill>
              <a:latin typeface="Lato"/>
              <a:ea typeface="Lato"/>
              <a:cs typeface="Lato"/>
              <a:sym typeface="Lato"/>
            </a:endParaRPr>
          </a:p>
        </p:txBody>
      </p:sp>
      <p:pic>
        <p:nvPicPr>
          <p:cNvPr id="652" name="Google Shape;652;p9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53" name="Google Shape;653;p9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54" name="Google Shape;654;p91"/>
          <p:cNvSpPr txBox="1"/>
          <p:nvPr/>
        </p:nvSpPr>
        <p:spPr>
          <a:xfrm>
            <a:off x="5647766" y="4086705"/>
            <a:ext cx="14469034" cy="4573201"/>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None/>
            </a:pPr>
            <a:r>
              <a:rPr b="0" i="1" lang="en-US" sz="9600" u="none" cap="none" strike="noStrike">
                <a:solidFill>
                  <a:srgbClr val="0B0F10"/>
                </a:solidFill>
                <a:latin typeface="Lato"/>
                <a:ea typeface="Lato"/>
                <a:cs typeface="Lato"/>
                <a:sym typeface="Lato"/>
              </a:rPr>
              <a:t>Spice up your review meetings with some </a:t>
            </a:r>
            <a:r>
              <a:rPr b="1" i="1" lang="en-US" sz="13800" u="none" cap="none" strike="noStrike">
                <a:solidFill>
                  <a:srgbClr val="C00000"/>
                </a:solidFill>
                <a:latin typeface="Lato"/>
                <a:ea typeface="Lato"/>
                <a:cs typeface="Lato"/>
                <a:sym typeface="Lato"/>
              </a:rPr>
              <a:t>power questions</a:t>
            </a:r>
            <a:endParaRPr b="1" i="1" sz="16600" u="none" cap="none" strike="noStrike">
              <a:solidFill>
                <a:srgbClr val="C00000"/>
              </a:solidFill>
              <a:latin typeface="Lato"/>
              <a:ea typeface="Lato"/>
              <a:cs typeface="Lato"/>
              <a:sym typeface="La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92"/>
          <p:cNvSpPr txBox="1"/>
          <p:nvPr/>
        </p:nvSpPr>
        <p:spPr>
          <a:xfrm>
            <a:off x="1675965" y="1298648"/>
            <a:ext cx="11897150" cy="1224989"/>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None/>
            </a:pPr>
            <a:r>
              <a:rPr b="0" i="0" lang="en-US" sz="7200" u="none" cap="none" strike="noStrike">
                <a:solidFill>
                  <a:schemeClr val="dk2"/>
                </a:solidFill>
                <a:latin typeface="Lato"/>
                <a:ea typeface="Lato"/>
                <a:cs typeface="Lato"/>
                <a:sym typeface="Lato"/>
              </a:rPr>
              <a:t>Other Review </a:t>
            </a:r>
            <a:r>
              <a:rPr b="1" i="0" lang="en-US" sz="7200" u="none" cap="none" strike="noStrike">
                <a:solidFill>
                  <a:srgbClr val="C00000"/>
                </a:solidFill>
                <a:latin typeface="Lato"/>
                <a:ea typeface="Lato"/>
                <a:cs typeface="Lato"/>
                <a:sym typeface="Lato"/>
              </a:rPr>
              <a:t>Tools</a:t>
            </a:r>
            <a:endParaRPr/>
          </a:p>
        </p:txBody>
      </p:sp>
      <p:pic>
        <p:nvPicPr>
          <p:cNvPr id="660" name="Google Shape;660;p92"/>
          <p:cNvPicPr preferRelativeResize="0"/>
          <p:nvPr/>
        </p:nvPicPr>
        <p:blipFill rotWithShape="1">
          <a:blip r:embed="rId3">
            <a:alphaModFix/>
          </a:blip>
          <a:srcRect b="0" l="0" r="0" t="0"/>
          <a:stretch/>
        </p:blipFill>
        <p:spPr>
          <a:xfrm>
            <a:off x="1675965" y="11811681"/>
            <a:ext cx="2895900" cy="1209000"/>
          </a:xfrm>
          <a:prstGeom prst="rect">
            <a:avLst/>
          </a:prstGeom>
          <a:noFill/>
          <a:ln>
            <a:noFill/>
          </a:ln>
        </p:spPr>
      </p:pic>
      <p:cxnSp>
        <p:nvCxnSpPr>
          <p:cNvPr id="661" name="Google Shape;661;p9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62" name="Google Shape;662;p92"/>
          <p:cNvSpPr/>
          <p:nvPr/>
        </p:nvSpPr>
        <p:spPr>
          <a:xfrm>
            <a:off x="7146385" y="4767311"/>
            <a:ext cx="5005829" cy="4800552"/>
          </a:xfrm>
          <a:prstGeom prst="ellipse">
            <a:avLst/>
          </a:prstGeom>
          <a:solidFill>
            <a:srgbClr val="D22F2B"/>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Lato"/>
              <a:buNone/>
            </a:pPr>
            <a:r>
              <a:t/>
            </a:r>
            <a:endParaRPr b="0" i="0" sz="4400" u="none" cap="none" strike="noStrike">
              <a:solidFill>
                <a:srgbClr val="FFFFFF"/>
              </a:solidFill>
              <a:latin typeface="Lato"/>
              <a:ea typeface="Lato"/>
              <a:cs typeface="Lato"/>
              <a:sym typeface="Lato"/>
            </a:endParaRPr>
          </a:p>
        </p:txBody>
      </p:sp>
      <p:sp>
        <p:nvSpPr>
          <p:cNvPr id="663" name="Google Shape;663;p92"/>
          <p:cNvSpPr/>
          <p:nvPr/>
        </p:nvSpPr>
        <p:spPr>
          <a:xfrm>
            <a:off x="12616834" y="4767311"/>
            <a:ext cx="5005826" cy="4800552"/>
          </a:xfrm>
          <a:prstGeom prst="ellipse">
            <a:avLst/>
          </a:prstGeom>
          <a:solidFill>
            <a:schemeClr val="accent1"/>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Lato"/>
              <a:buNone/>
            </a:pPr>
            <a:r>
              <a:t/>
            </a:r>
            <a:endParaRPr b="0" i="0" sz="4400" u="none" cap="none" strike="noStrike">
              <a:solidFill>
                <a:srgbClr val="FFFFFF"/>
              </a:solidFill>
              <a:latin typeface="Lato"/>
              <a:ea typeface="Lato"/>
              <a:cs typeface="Lato"/>
              <a:sym typeface="Lato"/>
            </a:endParaRPr>
          </a:p>
        </p:txBody>
      </p:sp>
      <p:sp>
        <p:nvSpPr>
          <p:cNvPr id="664" name="Google Shape;664;p92"/>
          <p:cNvSpPr/>
          <p:nvPr/>
        </p:nvSpPr>
        <p:spPr>
          <a:xfrm>
            <a:off x="7681204" y="6337335"/>
            <a:ext cx="3936190" cy="1812951"/>
          </a:xfrm>
          <a:prstGeom prst="rect">
            <a:avLst/>
          </a:prstGeom>
          <a:noFill/>
          <a:ln>
            <a:noFill/>
          </a:ln>
        </p:spPr>
        <p:txBody>
          <a:bodyPr anchorCtr="0" anchor="ctr" bIns="19050" lIns="19050" spcFirstLastPara="1" rIns="19050" wrap="square" tIns="19050">
            <a:noAutofit/>
          </a:bodyPr>
          <a:lstStyle/>
          <a:p>
            <a:pPr indent="0" lvl="0" marL="0" marR="0" rtl="0" algn="ctr">
              <a:spcBef>
                <a:spcPts val="0"/>
              </a:spcBef>
              <a:spcAft>
                <a:spcPts val="0"/>
              </a:spcAft>
              <a:buNone/>
            </a:pPr>
            <a:r>
              <a:rPr b="0" i="0" lang="en-US" sz="4800" u="none" cap="none" strike="noStrike">
                <a:solidFill>
                  <a:srgbClr val="FFFFFF"/>
                </a:solidFill>
                <a:latin typeface="Lato"/>
                <a:ea typeface="Lato"/>
                <a:cs typeface="Lato"/>
                <a:sym typeface="Lato"/>
              </a:rPr>
              <a:t>The Scorecard</a:t>
            </a:r>
            <a:endParaRPr/>
          </a:p>
        </p:txBody>
      </p:sp>
      <p:sp>
        <p:nvSpPr>
          <p:cNvPr id="665" name="Google Shape;665;p92"/>
          <p:cNvSpPr/>
          <p:nvPr/>
        </p:nvSpPr>
        <p:spPr>
          <a:xfrm>
            <a:off x="13008559" y="5954563"/>
            <a:ext cx="4222376" cy="2963249"/>
          </a:xfrm>
          <a:prstGeom prst="rect">
            <a:avLst/>
          </a:prstGeom>
          <a:noFill/>
          <a:ln>
            <a:noFill/>
          </a:ln>
        </p:spPr>
        <p:txBody>
          <a:bodyPr anchorCtr="0" anchor="ctr" bIns="19050" lIns="19050" spcFirstLastPara="1" rIns="19050" wrap="square" tIns="19050">
            <a:noAutofit/>
          </a:bodyPr>
          <a:lstStyle/>
          <a:p>
            <a:pPr indent="0" lvl="0" marL="0" marR="0" rtl="0" algn="ctr">
              <a:spcBef>
                <a:spcPts val="0"/>
              </a:spcBef>
              <a:spcAft>
                <a:spcPts val="0"/>
              </a:spcAft>
              <a:buNone/>
            </a:pPr>
            <a:r>
              <a:rPr b="0" i="0" lang="en-US" sz="4800" u="none" cap="none" strike="noStrike">
                <a:solidFill>
                  <a:srgbClr val="FFFFFF"/>
                </a:solidFill>
                <a:latin typeface="Lato"/>
                <a:ea typeface="Lato"/>
                <a:cs typeface="Lato"/>
                <a:sym typeface="Lato"/>
              </a:rPr>
              <a:t>The Worm (use Cashflow)</a:t>
            </a:r>
            <a:endParaRPr/>
          </a:p>
        </p:txBody>
      </p:sp>
      <p:sp>
        <p:nvSpPr>
          <p:cNvPr id="666" name="Google Shape;666;p92"/>
          <p:cNvSpPr/>
          <p:nvPr/>
        </p:nvSpPr>
        <p:spPr>
          <a:xfrm>
            <a:off x="1675965" y="4767311"/>
            <a:ext cx="5005800" cy="4800600"/>
          </a:xfrm>
          <a:prstGeom prst="ellipse">
            <a:avLst/>
          </a:prstGeom>
          <a:solidFill>
            <a:srgbClr val="FF9900"/>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Lato"/>
              <a:buNone/>
            </a:pPr>
            <a:r>
              <a:t/>
            </a:r>
            <a:endParaRPr b="0" i="0" sz="4400" u="none" cap="none" strike="noStrike">
              <a:solidFill>
                <a:srgbClr val="FFFFFF"/>
              </a:solidFill>
              <a:latin typeface="Lato"/>
              <a:ea typeface="Lato"/>
              <a:cs typeface="Lato"/>
              <a:sym typeface="Lato"/>
            </a:endParaRPr>
          </a:p>
        </p:txBody>
      </p:sp>
      <p:sp>
        <p:nvSpPr>
          <p:cNvPr id="667" name="Google Shape;667;p92"/>
          <p:cNvSpPr/>
          <p:nvPr/>
        </p:nvSpPr>
        <p:spPr>
          <a:xfrm>
            <a:off x="1623120" y="6394430"/>
            <a:ext cx="5005800" cy="2083517"/>
          </a:xfrm>
          <a:prstGeom prst="rect">
            <a:avLst/>
          </a:prstGeom>
          <a:noFill/>
          <a:ln>
            <a:noFill/>
          </a:ln>
        </p:spPr>
        <p:txBody>
          <a:bodyPr anchorCtr="0" anchor="ctr" bIns="19050" lIns="19050" spcFirstLastPara="1" rIns="19050" wrap="square" tIns="19050">
            <a:noAutofit/>
          </a:bodyPr>
          <a:lstStyle/>
          <a:p>
            <a:pPr indent="0" lvl="0" marL="0" marR="0" rtl="0" algn="ctr">
              <a:spcBef>
                <a:spcPts val="0"/>
              </a:spcBef>
              <a:spcAft>
                <a:spcPts val="0"/>
              </a:spcAft>
              <a:buNone/>
            </a:pPr>
            <a:r>
              <a:rPr b="0" i="0" lang="en-US" sz="4800" u="none" cap="none" strike="noStrike">
                <a:solidFill>
                  <a:srgbClr val="FFFFFF"/>
                </a:solidFill>
                <a:latin typeface="Lato"/>
                <a:ea typeface="Lato"/>
                <a:cs typeface="Lato"/>
                <a:sym typeface="Lato"/>
              </a:rPr>
              <a:t>The 12 Point Financial Health Check </a:t>
            </a:r>
            <a:endParaRPr/>
          </a:p>
        </p:txBody>
      </p:sp>
      <p:sp>
        <p:nvSpPr>
          <p:cNvPr id="668" name="Google Shape;668;p92"/>
          <p:cNvSpPr/>
          <p:nvPr/>
        </p:nvSpPr>
        <p:spPr>
          <a:xfrm>
            <a:off x="18087280" y="4767359"/>
            <a:ext cx="5005829" cy="4800552"/>
          </a:xfrm>
          <a:prstGeom prst="ellipse">
            <a:avLst/>
          </a:prstGeom>
          <a:solidFill>
            <a:srgbClr val="4B0C0F"/>
          </a:solidFill>
          <a:ln>
            <a:noFill/>
          </a:ln>
        </p:spPr>
        <p:txBody>
          <a:bodyPr anchorCtr="0" anchor="ctr" bIns="19050" lIns="19050" spcFirstLastPara="1" rIns="19050" wrap="square" tIns="19050">
            <a:noAutofit/>
          </a:bodyPr>
          <a:lstStyle/>
          <a:p>
            <a:pPr indent="0" lvl="0" marL="0" marR="0" rtl="0" algn="ctr">
              <a:lnSpc>
                <a:spcPct val="100000"/>
              </a:lnSpc>
              <a:spcBef>
                <a:spcPts val="0"/>
              </a:spcBef>
              <a:spcAft>
                <a:spcPts val="0"/>
              </a:spcAft>
              <a:buClr>
                <a:srgbClr val="FFFFFF"/>
              </a:buClr>
              <a:buFont typeface="Lato"/>
              <a:buNone/>
            </a:pPr>
            <a:r>
              <a:t/>
            </a:r>
            <a:endParaRPr b="0" i="0" sz="4400" u="none" cap="none" strike="noStrike">
              <a:solidFill>
                <a:srgbClr val="FFFFFF"/>
              </a:solidFill>
              <a:latin typeface="Lato"/>
              <a:ea typeface="Lato"/>
              <a:cs typeface="Lato"/>
              <a:sym typeface="Lato"/>
            </a:endParaRPr>
          </a:p>
        </p:txBody>
      </p:sp>
      <p:sp>
        <p:nvSpPr>
          <p:cNvPr id="669" name="Google Shape;669;p92"/>
          <p:cNvSpPr/>
          <p:nvPr/>
        </p:nvSpPr>
        <p:spPr>
          <a:xfrm>
            <a:off x="18622098" y="6394430"/>
            <a:ext cx="3936190" cy="1812951"/>
          </a:xfrm>
          <a:prstGeom prst="rect">
            <a:avLst/>
          </a:prstGeom>
          <a:noFill/>
          <a:ln>
            <a:noFill/>
          </a:ln>
        </p:spPr>
        <p:txBody>
          <a:bodyPr anchorCtr="0" anchor="ctr" bIns="19050" lIns="19050" spcFirstLastPara="1" rIns="19050" wrap="square" tIns="19050">
            <a:noAutofit/>
          </a:bodyPr>
          <a:lstStyle/>
          <a:p>
            <a:pPr indent="0" lvl="0" marL="0" marR="0" rtl="0" algn="ctr">
              <a:spcBef>
                <a:spcPts val="0"/>
              </a:spcBef>
              <a:spcAft>
                <a:spcPts val="0"/>
              </a:spcAft>
              <a:buNone/>
            </a:pPr>
            <a:r>
              <a:rPr b="0" i="0" lang="en-US" sz="4800" u="none" cap="none" strike="noStrike">
                <a:solidFill>
                  <a:srgbClr val="FFFFFF"/>
                </a:solidFill>
                <a:latin typeface="Lato"/>
                <a:ea typeface="Lato"/>
                <a:cs typeface="Lato"/>
                <a:sym typeface="Lato"/>
              </a:rPr>
              <a:t>The </a:t>
            </a:r>
            <a:r>
              <a:rPr lang="en-US" sz="4800">
                <a:solidFill>
                  <a:srgbClr val="FFFFFF"/>
                </a:solidFill>
                <a:latin typeface="Lato"/>
                <a:ea typeface="Lato"/>
                <a:cs typeface="Lato"/>
                <a:sym typeface="Lato"/>
              </a:rPr>
              <a:t>Adviser Toolkit</a:t>
            </a:r>
            <a:r>
              <a:rPr b="0" i="0" lang="en-US" sz="4800" u="none" cap="none" strike="noStrike">
                <a:solidFill>
                  <a:srgbClr val="FFFFFF"/>
                </a:solidFill>
                <a:latin typeface="Lato"/>
                <a:ea typeface="Lato"/>
                <a:cs typeface="Lato"/>
                <a:sym typeface="Lato"/>
              </a:rPr>
              <a:t> </a:t>
            </a:r>
            <a:endParaRPr/>
          </a:p>
        </p:txBody>
      </p:sp>
      <p:sp>
        <p:nvSpPr>
          <p:cNvPr id="670" name="Google Shape;670;p92"/>
          <p:cNvSpPr/>
          <p:nvPr/>
        </p:nvSpPr>
        <p:spPr>
          <a:xfrm>
            <a:off x="3662081" y="5196452"/>
            <a:ext cx="1033542" cy="1007828"/>
          </a:xfrm>
          <a:custGeom>
            <a:rect b="b" l="l" r="r" t="t"/>
            <a:pathLst>
              <a:path extrusionOk="0" h="120000" w="120000">
                <a:moveTo>
                  <a:pt x="102911" y="68522"/>
                </a:moveTo>
                <a:cubicBezTo>
                  <a:pt x="102911" y="66894"/>
                  <a:pt x="102583" y="65277"/>
                  <a:pt x="101961" y="63677"/>
                </a:cubicBezTo>
                <a:cubicBezTo>
                  <a:pt x="104100" y="63872"/>
                  <a:pt x="106255" y="64755"/>
                  <a:pt x="108444" y="66322"/>
                </a:cubicBezTo>
                <a:cubicBezTo>
                  <a:pt x="110627" y="67888"/>
                  <a:pt x="112572" y="69766"/>
                  <a:pt x="114250" y="71950"/>
                </a:cubicBezTo>
                <a:cubicBezTo>
                  <a:pt x="115950" y="74122"/>
                  <a:pt x="117322" y="76488"/>
                  <a:pt x="118400" y="78966"/>
                </a:cubicBezTo>
                <a:cubicBezTo>
                  <a:pt x="119461" y="81483"/>
                  <a:pt x="119994" y="83783"/>
                  <a:pt x="119994" y="85922"/>
                </a:cubicBezTo>
                <a:lnTo>
                  <a:pt x="119994" y="115544"/>
                </a:lnTo>
                <a:cubicBezTo>
                  <a:pt x="119488" y="115850"/>
                  <a:pt x="118905" y="116244"/>
                  <a:pt x="118250" y="116716"/>
                </a:cubicBezTo>
                <a:cubicBezTo>
                  <a:pt x="117616" y="117188"/>
                  <a:pt x="116944" y="117661"/>
                  <a:pt x="116277" y="118166"/>
                </a:cubicBezTo>
                <a:cubicBezTo>
                  <a:pt x="115572" y="118661"/>
                  <a:pt x="114905" y="119083"/>
                  <a:pt x="114188" y="119461"/>
                </a:cubicBezTo>
                <a:cubicBezTo>
                  <a:pt x="113483" y="119800"/>
                  <a:pt x="112933" y="119994"/>
                  <a:pt x="112505" y="119994"/>
                </a:cubicBezTo>
                <a:lnTo>
                  <a:pt x="7488" y="119994"/>
                </a:lnTo>
                <a:cubicBezTo>
                  <a:pt x="5677" y="119994"/>
                  <a:pt x="4322" y="119461"/>
                  <a:pt x="3422" y="118400"/>
                </a:cubicBezTo>
                <a:cubicBezTo>
                  <a:pt x="2544" y="117322"/>
                  <a:pt x="1400" y="116372"/>
                  <a:pt x="0" y="115544"/>
                </a:cubicBezTo>
                <a:lnTo>
                  <a:pt x="0" y="85922"/>
                </a:lnTo>
                <a:cubicBezTo>
                  <a:pt x="0" y="83900"/>
                  <a:pt x="516" y="81627"/>
                  <a:pt x="1594" y="79133"/>
                </a:cubicBezTo>
                <a:cubicBezTo>
                  <a:pt x="2655" y="76633"/>
                  <a:pt x="4077" y="74283"/>
                  <a:pt x="5855" y="72100"/>
                </a:cubicBezTo>
                <a:cubicBezTo>
                  <a:pt x="7616" y="69927"/>
                  <a:pt x="9577" y="68000"/>
                  <a:pt x="11666" y="66400"/>
                </a:cubicBezTo>
                <a:cubicBezTo>
                  <a:pt x="13788" y="64788"/>
                  <a:pt x="15911" y="63872"/>
                  <a:pt x="18044" y="63677"/>
                </a:cubicBezTo>
                <a:cubicBezTo>
                  <a:pt x="16216" y="66727"/>
                  <a:pt x="15338" y="70088"/>
                  <a:pt x="15388" y="73744"/>
                </a:cubicBezTo>
                <a:cubicBezTo>
                  <a:pt x="15388" y="76833"/>
                  <a:pt x="15794" y="80061"/>
                  <a:pt x="16644" y="83438"/>
                </a:cubicBezTo>
                <a:cubicBezTo>
                  <a:pt x="17477" y="86816"/>
                  <a:pt x="19027" y="89594"/>
                  <a:pt x="21244" y="91727"/>
                </a:cubicBezTo>
                <a:cubicBezTo>
                  <a:pt x="20300" y="93638"/>
                  <a:pt x="19844" y="95600"/>
                  <a:pt x="19844" y="97572"/>
                </a:cubicBezTo>
                <a:cubicBezTo>
                  <a:pt x="19844" y="101311"/>
                  <a:pt x="21133" y="104505"/>
                  <a:pt x="23761" y="107105"/>
                </a:cubicBezTo>
                <a:cubicBezTo>
                  <a:pt x="26338" y="109700"/>
                  <a:pt x="29538" y="111005"/>
                  <a:pt x="33288" y="111005"/>
                </a:cubicBezTo>
                <a:cubicBezTo>
                  <a:pt x="35200" y="111005"/>
                  <a:pt x="36994" y="110677"/>
                  <a:pt x="38627" y="109988"/>
                </a:cubicBezTo>
                <a:cubicBezTo>
                  <a:pt x="40272" y="109322"/>
                  <a:pt x="41694" y="108361"/>
                  <a:pt x="42916" y="107150"/>
                </a:cubicBezTo>
                <a:cubicBezTo>
                  <a:pt x="44161" y="105927"/>
                  <a:pt x="45122" y="104477"/>
                  <a:pt x="45822" y="102811"/>
                </a:cubicBezTo>
                <a:cubicBezTo>
                  <a:pt x="46527" y="101144"/>
                  <a:pt x="46866" y="99400"/>
                  <a:pt x="46866" y="97572"/>
                </a:cubicBezTo>
                <a:cubicBezTo>
                  <a:pt x="46866" y="95761"/>
                  <a:pt x="46527" y="94016"/>
                  <a:pt x="45822" y="92383"/>
                </a:cubicBezTo>
                <a:cubicBezTo>
                  <a:pt x="45122" y="90733"/>
                  <a:pt x="44161" y="89300"/>
                  <a:pt x="42916" y="88088"/>
                </a:cubicBezTo>
                <a:cubicBezTo>
                  <a:pt x="41694" y="86850"/>
                  <a:pt x="40272" y="85855"/>
                  <a:pt x="38627" y="85105"/>
                </a:cubicBezTo>
                <a:cubicBezTo>
                  <a:pt x="36977" y="84355"/>
                  <a:pt x="35200" y="83977"/>
                  <a:pt x="33288" y="83977"/>
                </a:cubicBezTo>
                <a:cubicBezTo>
                  <a:pt x="32327" y="83977"/>
                  <a:pt x="31377" y="84111"/>
                  <a:pt x="30416" y="84355"/>
                </a:cubicBezTo>
                <a:cubicBezTo>
                  <a:pt x="29438" y="84633"/>
                  <a:pt x="28538" y="84988"/>
                  <a:pt x="27644" y="85466"/>
                </a:cubicBezTo>
                <a:cubicBezTo>
                  <a:pt x="27022" y="84844"/>
                  <a:pt x="26500" y="84044"/>
                  <a:pt x="26077" y="83033"/>
                </a:cubicBezTo>
                <a:cubicBezTo>
                  <a:pt x="25666" y="82055"/>
                  <a:pt x="25311" y="80994"/>
                  <a:pt x="25033" y="79866"/>
                </a:cubicBezTo>
                <a:cubicBezTo>
                  <a:pt x="24738" y="78755"/>
                  <a:pt x="24544" y="77661"/>
                  <a:pt x="24461" y="76633"/>
                </a:cubicBezTo>
                <a:cubicBezTo>
                  <a:pt x="24327" y="75588"/>
                  <a:pt x="24283" y="74644"/>
                  <a:pt x="24283" y="73744"/>
                </a:cubicBezTo>
                <a:cubicBezTo>
                  <a:pt x="24283" y="71300"/>
                  <a:pt x="25016" y="69061"/>
                  <a:pt x="26466" y="67022"/>
                </a:cubicBezTo>
                <a:cubicBezTo>
                  <a:pt x="27938" y="65000"/>
                  <a:pt x="29538" y="63255"/>
                  <a:pt x="31316" y="61800"/>
                </a:cubicBezTo>
                <a:lnTo>
                  <a:pt x="42411" y="60150"/>
                </a:lnTo>
                <a:cubicBezTo>
                  <a:pt x="37633" y="57166"/>
                  <a:pt x="33911" y="53266"/>
                  <a:pt x="31283" y="48383"/>
                </a:cubicBezTo>
                <a:cubicBezTo>
                  <a:pt x="28655" y="43522"/>
                  <a:pt x="27333" y="38266"/>
                  <a:pt x="27333" y="32655"/>
                </a:cubicBezTo>
                <a:cubicBezTo>
                  <a:pt x="27333" y="28166"/>
                  <a:pt x="28200" y="23955"/>
                  <a:pt x="29911" y="19988"/>
                </a:cubicBezTo>
                <a:cubicBezTo>
                  <a:pt x="31627" y="16038"/>
                  <a:pt x="33988" y="12583"/>
                  <a:pt x="36944" y="9594"/>
                </a:cubicBezTo>
                <a:cubicBezTo>
                  <a:pt x="39933" y="6638"/>
                  <a:pt x="43388" y="4288"/>
                  <a:pt x="47338" y="2577"/>
                </a:cubicBezTo>
                <a:cubicBezTo>
                  <a:pt x="51305" y="844"/>
                  <a:pt x="55516" y="0"/>
                  <a:pt x="59988" y="0"/>
                </a:cubicBezTo>
                <a:cubicBezTo>
                  <a:pt x="64461" y="0"/>
                  <a:pt x="68688" y="844"/>
                  <a:pt x="72655" y="2577"/>
                </a:cubicBezTo>
                <a:cubicBezTo>
                  <a:pt x="76600" y="4288"/>
                  <a:pt x="80061" y="6638"/>
                  <a:pt x="83050" y="9594"/>
                </a:cubicBezTo>
                <a:cubicBezTo>
                  <a:pt x="86016" y="12577"/>
                  <a:pt x="88366" y="16038"/>
                  <a:pt x="90083" y="19988"/>
                </a:cubicBezTo>
                <a:cubicBezTo>
                  <a:pt x="91794" y="23955"/>
                  <a:pt x="92644" y="28166"/>
                  <a:pt x="92644" y="32655"/>
                </a:cubicBezTo>
                <a:cubicBezTo>
                  <a:pt x="92644" y="38333"/>
                  <a:pt x="91338" y="43588"/>
                  <a:pt x="88711" y="48433"/>
                </a:cubicBezTo>
                <a:cubicBezTo>
                  <a:pt x="86083" y="53283"/>
                  <a:pt x="82361" y="57166"/>
                  <a:pt x="77566" y="60150"/>
                </a:cubicBezTo>
                <a:lnTo>
                  <a:pt x="89922" y="61950"/>
                </a:lnTo>
                <a:cubicBezTo>
                  <a:pt x="90866" y="62777"/>
                  <a:pt x="91750" y="63744"/>
                  <a:pt x="92611" y="64788"/>
                </a:cubicBezTo>
                <a:cubicBezTo>
                  <a:pt x="93477" y="65883"/>
                  <a:pt x="93900" y="67105"/>
                  <a:pt x="93900" y="68522"/>
                </a:cubicBezTo>
                <a:cubicBezTo>
                  <a:pt x="93900" y="70844"/>
                  <a:pt x="93427" y="72850"/>
                  <a:pt x="92500" y="74527"/>
                </a:cubicBezTo>
                <a:cubicBezTo>
                  <a:pt x="89427" y="72800"/>
                  <a:pt x="86266" y="71983"/>
                  <a:pt x="83050" y="72033"/>
                </a:cubicBezTo>
                <a:cubicBezTo>
                  <a:pt x="80683" y="72033"/>
                  <a:pt x="78433" y="72472"/>
                  <a:pt x="76244" y="73372"/>
                </a:cubicBezTo>
                <a:cubicBezTo>
                  <a:pt x="74055" y="74233"/>
                  <a:pt x="72066" y="75444"/>
                  <a:pt x="70238" y="76944"/>
                </a:cubicBezTo>
                <a:cubicBezTo>
                  <a:pt x="69911" y="76827"/>
                  <a:pt x="69633" y="76783"/>
                  <a:pt x="69372" y="76716"/>
                </a:cubicBezTo>
                <a:cubicBezTo>
                  <a:pt x="69094" y="76666"/>
                  <a:pt x="68816" y="76633"/>
                  <a:pt x="68505" y="76633"/>
                </a:cubicBezTo>
                <a:cubicBezTo>
                  <a:pt x="66061" y="76633"/>
                  <a:pt x="63922" y="77516"/>
                  <a:pt x="62094" y="79294"/>
                </a:cubicBezTo>
                <a:cubicBezTo>
                  <a:pt x="60266" y="81055"/>
                  <a:pt x="59355" y="83177"/>
                  <a:pt x="59355" y="85627"/>
                </a:cubicBezTo>
                <a:cubicBezTo>
                  <a:pt x="59355" y="88061"/>
                  <a:pt x="60266" y="90166"/>
                  <a:pt x="62044" y="91911"/>
                </a:cubicBezTo>
                <a:cubicBezTo>
                  <a:pt x="63838" y="93655"/>
                  <a:pt x="65994" y="94522"/>
                  <a:pt x="68505" y="94522"/>
                </a:cubicBezTo>
                <a:cubicBezTo>
                  <a:pt x="70938" y="94522"/>
                  <a:pt x="73044" y="93655"/>
                  <a:pt x="74788" y="91911"/>
                </a:cubicBezTo>
                <a:cubicBezTo>
                  <a:pt x="76538" y="90166"/>
                  <a:pt x="77416" y="88061"/>
                  <a:pt x="77416" y="85627"/>
                </a:cubicBezTo>
                <a:cubicBezTo>
                  <a:pt x="77416" y="85205"/>
                  <a:pt x="77355" y="84811"/>
                  <a:pt x="77255" y="84405"/>
                </a:cubicBezTo>
                <a:cubicBezTo>
                  <a:pt x="77138" y="84011"/>
                  <a:pt x="77044" y="83650"/>
                  <a:pt x="76927" y="83355"/>
                </a:cubicBezTo>
                <a:cubicBezTo>
                  <a:pt x="77761" y="82738"/>
                  <a:pt x="78677" y="82200"/>
                  <a:pt x="79705" y="81744"/>
                </a:cubicBezTo>
                <a:cubicBezTo>
                  <a:pt x="80716" y="81300"/>
                  <a:pt x="81827" y="81072"/>
                  <a:pt x="83033" y="81072"/>
                </a:cubicBezTo>
                <a:cubicBezTo>
                  <a:pt x="85888" y="81072"/>
                  <a:pt x="88372" y="82100"/>
                  <a:pt x="90444" y="84138"/>
                </a:cubicBezTo>
                <a:cubicBezTo>
                  <a:pt x="92533" y="86166"/>
                  <a:pt x="93561" y="88611"/>
                  <a:pt x="93561" y="91466"/>
                </a:cubicBezTo>
                <a:cubicBezTo>
                  <a:pt x="93561" y="92677"/>
                  <a:pt x="93350" y="93766"/>
                  <a:pt x="92938" y="94716"/>
                </a:cubicBezTo>
                <a:cubicBezTo>
                  <a:pt x="92533" y="95677"/>
                  <a:pt x="92027" y="96577"/>
                  <a:pt x="91455" y="97405"/>
                </a:cubicBezTo>
                <a:cubicBezTo>
                  <a:pt x="90150" y="96883"/>
                  <a:pt x="88988" y="96627"/>
                  <a:pt x="87927" y="96627"/>
                </a:cubicBezTo>
                <a:cubicBezTo>
                  <a:pt x="85500" y="96627"/>
                  <a:pt x="83377" y="97522"/>
                  <a:pt x="81566" y="99283"/>
                </a:cubicBezTo>
                <a:cubicBezTo>
                  <a:pt x="79766" y="101066"/>
                  <a:pt x="78872" y="103166"/>
                  <a:pt x="78872" y="105616"/>
                </a:cubicBezTo>
                <a:cubicBezTo>
                  <a:pt x="78872" y="108083"/>
                  <a:pt x="79766" y="110155"/>
                  <a:pt x="81566" y="111900"/>
                </a:cubicBezTo>
                <a:cubicBezTo>
                  <a:pt x="83361" y="113644"/>
                  <a:pt x="85483" y="114527"/>
                  <a:pt x="87927" y="114527"/>
                </a:cubicBezTo>
                <a:cubicBezTo>
                  <a:pt x="90394" y="114527"/>
                  <a:pt x="92483" y="113644"/>
                  <a:pt x="94261" y="111900"/>
                </a:cubicBezTo>
                <a:cubicBezTo>
                  <a:pt x="96038" y="110155"/>
                  <a:pt x="96922" y="108083"/>
                  <a:pt x="96922" y="105616"/>
                </a:cubicBezTo>
                <a:lnTo>
                  <a:pt x="96755" y="105305"/>
                </a:lnTo>
                <a:cubicBezTo>
                  <a:pt x="100611" y="101438"/>
                  <a:pt x="102533" y="96855"/>
                  <a:pt x="102533" y="91466"/>
                </a:cubicBezTo>
                <a:cubicBezTo>
                  <a:pt x="102533" y="87633"/>
                  <a:pt x="101472" y="84061"/>
                  <a:pt x="99338" y="80777"/>
                </a:cubicBezTo>
                <a:cubicBezTo>
                  <a:pt x="101733" y="77144"/>
                  <a:pt x="102911" y="73061"/>
                  <a:pt x="102911" y="68522"/>
                </a:cubicBezTo>
                <a:moveTo>
                  <a:pt x="37744" y="97588"/>
                </a:moveTo>
                <a:cubicBezTo>
                  <a:pt x="37744" y="98783"/>
                  <a:pt x="37338" y="99844"/>
                  <a:pt x="36505" y="100755"/>
                </a:cubicBezTo>
                <a:cubicBezTo>
                  <a:pt x="35672" y="101666"/>
                  <a:pt x="34594" y="102127"/>
                  <a:pt x="33322" y="102127"/>
                </a:cubicBezTo>
                <a:cubicBezTo>
                  <a:pt x="32116" y="102127"/>
                  <a:pt x="31055" y="101666"/>
                  <a:pt x="30188" y="100755"/>
                </a:cubicBezTo>
                <a:cubicBezTo>
                  <a:pt x="29288" y="99838"/>
                  <a:pt x="28850" y="98783"/>
                  <a:pt x="28850" y="97588"/>
                </a:cubicBezTo>
                <a:cubicBezTo>
                  <a:pt x="28850" y="96300"/>
                  <a:pt x="29288" y="95205"/>
                  <a:pt x="30188" y="94394"/>
                </a:cubicBezTo>
                <a:cubicBezTo>
                  <a:pt x="31072" y="93561"/>
                  <a:pt x="32116" y="93150"/>
                  <a:pt x="33322" y="93150"/>
                </a:cubicBezTo>
                <a:cubicBezTo>
                  <a:pt x="34594" y="93150"/>
                  <a:pt x="35688" y="93561"/>
                  <a:pt x="36505" y="94394"/>
                </a:cubicBezTo>
                <a:cubicBezTo>
                  <a:pt x="37338" y="95205"/>
                  <a:pt x="37744" y="96300"/>
                  <a:pt x="37744" y="97588"/>
                </a:cubicBezTo>
              </a:path>
            </a:pathLst>
          </a:custGeom>
          <a:solidFill>
            <a:schemeClr val="lt1"/>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b="0" i="0" sz="2100" u="none" cap="none" strike="noStrike">
              <a:solidFill>
                <a:srgbClr val="44CEB9"/>
              </a:solidFill>
              <a:latin typeface="Gill Sans"/>
              <a:ea typeface="Gill Sans"/>
              <a:cs typeface="Gill Sans"/>
              <a:sym typeface="Gill Sans"/>
            </a:endParaRPr>
          </a:p>
        </p:txBody>
      </p:sp>
      <p:sp>
        <p:nvSpPr>
          <p:cNvPr id="671" name="Google Shape;671;p92"/>
          <p:cNvSpPr/>
          <p:nvPr/>
        </p:nvSpPr>
        <p:spPr>
          <a:xfrm>
            <a:off x="19909948" y="5433388"/>
            <a:ext cx="1360491" cy="1042349"/>
          </a:xfrm>
          <a:custGeom>
            <a:rect b="b" l="l" r="r" t="t"/>
            <a:pathLst>
              <a:path extrusionOk="0" h="120000" w="120000">
                <a:moveTo>
                  <a:pt x="105793" y="0"/>
                </a:moveTo>
                <a:cubicBezTo>
                  <a:pt x="98105" y="0"/>
                  <a:pt x="91754" y="8306"/>
                  <a:pt x="91754" y="18360"/>
                </a:cubicBezTo>
                <a:cubicBezTo>
                  <a:pt x="91754" y="24043"/>
                  <a:pt x="93760" y="28852"/>
                  <a:pt x="96601" y="32349"/>
                </a:cubicBezTo>
                <a:cubicBezTo>
                  <a:pt x="79387" y="66010"/>
                  <a:pt x="79387" y="66010"/>
                  <a:pt x="79387" y="66010"/>
                </a:cubicBezTo>
                <a:cubicBezTo>
                  <a:pt x="77883" y="65136"/>
                  <a:pt x="76044" y="64699"/>
                  <a:pt x="74038" y="64699"/>
                </a:cubicBezTo>
                <a:cubicBezTo>
                  <a:pt x="68690" y="64699"/>
                  <a:pt x="64011" y="68633"/>
                  <a:pt x="61671" y="74316"/>
                </a:cubicBezTo>
                <a:cubicBezTo>
                  <a:pt x="51810" y="66666"/>
                  <a:pt x="51810" y="66666"/>
                  <a:pt x="51810" y="66666"/>
                </a:cubicBezTo>
                <a:cubicBezTo>
                  <a:pt x="52479" y="64699"/>
                  <a:pt x="52813" y="62295"/>
                  <a:pt x="52813" y="60109"/>
                </a:cubicBezTo>
                <a:cubicBezTo>
                  <a:pt x="52813" y="49836"/>
                  <a:pt x="46462" y="41530"/>
                  <a:pt x="38774" y="41530"/>
                </a:cubicBezTo>
                <a:cubicBezTo>
                  <a:pt x="30919" y="41530"/>
                  <a:pt x="24568" y="49836"/>
                  <a:pt x="24568" y="60109"/>
                </a:cubicBezTo>
                <a:cubicBezTo>
                  <a:pt x="24568" y="65573"/>
                  <a:pt x="26573" y="70382"/>
                  <a:pt x="29415" y="73879"/>
                </a:cubicBezTo>
                <a:cubicBezTo>
                  <a:pt x="22228" y="86557"/>
                  <a:pt x="22228" y="86557"/>
                  <a:pt x="22228" y="86557"/>
                </a:cubicBezTo>
                <a:cubicBezTo>
                  <a:pt x="19888" y="84371"/>
                  <a:pt x="17047" y="83060"/>
                  <a:pt x="14038" y="83060"/>
                </a:cubicBezTo>
                <a:cubicBezTo>
                  <a:pt x="6350" y="83060"/>
                  <a:pt x="0" y="91366"/>
                  <a:pt x="0" y="101639"/>
                </a:cubicBezTo>
                <a:cubicBezTo>
                  <a:pt x="0" y="111693"/>
                  <a:pt x="6350" y="120000"/>
                  <a:pt x="14038" y="120000"/>
                </a:cubicBezTo>
                <a:cubicBezTo>
                  <a:pt x="21727" y="120000"/>
                  <a:pt x="28077" y="111693"/>
                  <a:pt x="28077" y="101639"/>
                </a:cubicBezTo>
                <a:cubicBezTo>
                  <a:pt x="28077" y="97049"/>
                  <a:pt x="26740" y="92896"/>
                  <a:pt x="24735" y="89836"/>
                </a:cubicBezTo>
                <a:cubicBezTo>
                  <a:pt x="32423" y="76502"/>
                  <a:pt x="32423" y="76502"/>
                  <a:pt x="32423" y="76502"/>
                </a:cubicBezTo>
                <a:cubicBezTo>
                  <a:pt x="34261" y="77595"/>
                  <a:pt x="36434" y="78469"/>
                  <a:pt x="38774" y="78469"/>
                </a:cubicBezTo>
                <a:cubicBezTo>
                  <a:pt x="43454" y="78469"/>
                  <a:pt x="47632" y="75409"/>
                  <a:pt x="50139" y="70819"/>
                </a:cubicBezTo>
                <a:cubicBezTo>
                  <a:pt x="60334" y="78688"/>
                  <a:pt x="60334" y="78688"/>
                  <a:pt x="60334" y="78688"/>
                </a:cubicBezTo>
                <a:cubicBezTo>
                  <a:pt x="60167" y="80218"/>
                  <a:pt x="60000" y="81530"/>
                  <a:pt x="60000" y="83060"/>
                </a:cubicBezTo>
                <a:cubicBezTo>
                  <a:pt x="60000" y="93333"/>
                  <a:pt x="66350" y="101639"/>
                  <a:pt x="74038" y="101639"/>
                </a:cubicBezTo>
                <a:cubicBezTo>
                  <a:pt x="81894" y="101639"/>
                  <a:pt x="88245" y="93333"/>
                  <a:pt x="88245" y="83060"/>
                </a:cubicBezTo>
                <a:cubicBezTo>
                  <a:pt x="88245" y="76939"/>
                  <a:pt x="85905" y="71693"/>
                  <a:pt x="82562" y="68415"/>
                </a:cubicBezTo>
                <a:cubicBezTo>
                  <a:pt x="99610" y="34972"/>
                  <a:pt x="99610" y="34972"/>
                  <a:pt x="99610" y="34972"/>
                </a:cubicBezTo>
                <a:cubicBezTo>
                  <a:pt x="101448" y="36065"/>
                  <a:pt x="103621" y="36939"/>
                  <a:pt x="105793" y="36939"/>
                </a:cubicBezTo>
                <a:cubicBezTo>
                  <a:pt x="113649" y="36939"/>
                  <a:pt x="120000" y="28633"/>
                  <a:pt x="120000" y="18360"/>
                </a:cubicBezTo>
                <a:cubicBezTo>
                  <a:pt x="120000" y="8306"/>
                  <a:pt x="113649" y="0"/>
                  <a:pt x="105793" y="0"/>
                </a:cubicBezTo>
                <a:close/>
                <a:moveTo>
                  <a:pt x="14038" y="110819"/>
                </a:moveTo>
                <a:cubicBezTo>
                  <a:pt x="10194" y="110819"/>
                  <a:pt x="7019" y="106666"/>
                  <a:pt x="7019" y="101639"/>
                </a:cubicBezTo>
                <a:cubicBezTo>
                  <a:pt x="7019" y="96393"/>
                  <a:pt x="10194" y="92240"/>
                  <a:pt x="14038" y="92240"/>
                </a:cubicBezTo>
                <a:cubicBezTo>
                  <a:pt x="17883" y="92240"/>
                  <a:pt x="21058" y="96393"/>
                  <a:pt x="21058" y="101639"/>
                </a:cubicBezTo>
                <a:cubicBezTo>
                  <a:pt x="21058" y="106666"/>
                  <a:pt x="17883" y="110819"/>
                  <a:pt x="14038" y="110819"/>
                </a:cubicBezTo>
                <a:close/>
                <a:moveTo>
                  <a:pt x="38774" y="69289"/>
                </a:moveTo>
                <a:cubicBezTo>
                  <a:pt x="34930" y="69289"/>
                  <a:pt x="31754" y="65136"/>
                  <a:pt x="31754" y="60109"/>
                </a:cubicBezTo>
                <a:cubicBezTo>
                  <a:pt x="31754" y="54863"/>
                  <a:pt x="34930" y="50928"/>
                  <a:pt x="38774" y="50928"/>
                </a:cubicBezTo>
                <a:cubicBezTo>
                  <a:pt x="42618" y="50928"/>
                  <a:pt x="45793" y="54863"/>
                  <a:pt x="45793" y="60109"/>
                </a:cubicBezTo>
                <a:cubicBezTo>
                  <a:pt x="45793" y="65136"/>
                  <a:pt x="42618" y="69289"/>
                  <a:pt x="38774" y="69289"/>
                </a:cubicBezTo>
                <a:close/>
                <a:moveTo>
                  <a:pt x="74038" y="92240"/>
                </a:moveTo>
                <a:cubicBezTo>
                  <a:pt x="70194" y="92240"/>
                  <a:pt x="67019" y="88087"/>
                  <a:pt x="67019" y="83060"/>
                </a:cubicBezTo>
                <a:cubicBezTo>
                  <a:pt x="67019" y="78032"/>
                  <a:pt x="70194" y="73879"/>
                  <a:pt x="74038" y="73879"/>
                </a:cubicBezTo>
                <a:cubicBezTo>
                  <a:pt x="78050" y="73879"/>
                  <a:pt x="81225" y="78032"/>
                  <a:pt x="81225" y="83060"/>
                </a:cubicBezTo>
                <a:cubicBezTo>
                  <a:pt x="81225" y="88087"/>
                  <a:pt x="78050" y="92240"/>
                  <a:pt x="74038" y="92240"/>
                </a:cubicBezTo>
                <a:close/>
                <a:moveTo>
                  <a:pt x="105793" y="27759"/>
                </a:moveTo>
                <a:cubicBezTo>
                  <a:pt x="101949" y="27759"/>
                  <a:pt x="98774" y="23606"/>
                  <a:pt x="98774" y="18360"/>
                </a:cubicBezTo>
                <a:cubicBezTo>
                  <a:pt x="98774" y="13333"/>
                  <a:pt x="101949" y="9180"/>
                  <a:pt x="105793" y="9180"/>
                </a:cubicBezTo>
                <a:cubicBezTo>
                  <a:pt x="109805" y="9180"/>
                  <a:pt x="112813" y="13333"/>
                  <a:pt x="112813" y="18360"/>
                </a:cubicBezTo>
                <a:cubicBezTo>
                  <a:pt x="112813" y="23606"/>
                  <a:pt x="109805" y="27759"/>
                  <a:pt x="105793" y="27759"/>
                </a:cubicBezTo>
                <a:close/>
              </a:path>
            </a:pathLst>
          </a:custGeom>
          <a:solidFill>
            <a:schemeClr val="lt1"/>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3600">
              <a:solidFill>
                <a:schemeClr val="dk1"/>
              </a:solidFill>
              <a:latin typeface="Open Sans"/>
              <a:ea typeface="Open Sans"/>
              <a:cs typeface="Open Sans"/>
              <a:sym typeface="Open Sans"/>
            </a:endParaRPr>
          </a:p>
        </p:txBody>
      </p:sp>
      <p:sp>
        <p:nvSpPr>
          <p:cNvPr id="672" name="Google Shape;672;p92"/>
          <p:cNvSpPr/>
          <p:nvPr/>
        </p:nvSpPr>
        <p:spPr>
          <a:xfrm>
            <a:off x="9184245" y="5433389"/>
            <a:ext cx="930109" cy="681418"/>
          </a:xfrm>
          <a:custGeom>
            <a:rect b="b" l="l" r="r" t="t"/>
            <a:pathLst>
              <a:path extrusionOk="0" h="120000" w="120000">
                <a:moveTo>
                  <a:pt x="110027" y="0"/>
                </a:moveTo>
                <a:cubicBezTo>
                  <a:pt x="112777" y="0"/>
                  <a:pt x="115116" y="1172"/>
                  <a:pt x="117072" y="3505"/>
                </a:cubicBezTo>
                <a:cubicBezTo>
                  <a:pt x="119016" y="5855"/>
                  <a:pt x="119994" y="8694"/>
                  <a:pt x="119994" y="12027"/>
                </a:cubicBezTo>
                <a:lnTo>
                  <a:pt x="119994" y="107955"/>
                </a:lnTo>
                <a:cubicBezTo>
                  <a:pt x="119994" y="111233"/>
                  <a:pt x="119016" y="114072"/>
                  <a:pt x="117072" y="116422"/>
                </a:cubicBezTo>
                <a:cubicBezTo>
                  <a:pt x="115116" y="118805"/>
                  <a:pt x="112777" y="119994"/>
                  <a:pt x="110027" y="119994"/>
                </a:cubicBezTo>
                <a:lnTo>
                  <a:pt x="10022" y="119994"/>
                </a:lnTo>
                <a:cubicBezTo>
                  <a:pt x="7288" y="119994"/>
                  <a:pt x="4933" y="118822"/>
                  <a:pt x="2961" y="116472"/>
                </a:cubicBezTo>
                <a:cubicBezTo>
                  <a:pt x="977" y="114138"/>
                  <a:pt x="0" y="111300"/>
                  <a:pt x="0" y="107955"/>
                </a:cubicBezTo>
                <a:lnTo>
                  <a:pt x="0" y="12027"/>
                </a:lnTo>
                <a:cubicBezTo>
                  <a:pt x="0" y="8744"/>
                  <a:pt x="977" y="5922"/>
                  <a:pt x="2922" y="3538"/>
                </a:cubicBezTo>
                <a:cubicBezTo>
                  <a:pt x="4877" y="1172"/>
                  <a:pt x="7244" y="0"/>
                  <a:pt x="10022" y="0"/>
                </a:cubicBezTo>
                <a:lnTo>
                  <a:pt x="110027" y="0"/>
                </a:lnTo>
                <a:close/>
                <a:moveTo>
                  <a:pt x="110027" y="12027"/>
                </a:moveTo>
                <a:lnTo>
                  <a:pt x="10022" y="12027"/>
                </a:lnTo>
                <a:lnTo>
                  <a:pt x="10022" y="32944"/>
                </a:lnTo>
                <a:lnTo>
                  <a:pt x="110027" y="32944"/>
                </a:lnTo>
                <a:lnTo>
                  <a:pt x="110027" y="12027"/>
                </a:lnTo>
                <a:close/>
                <a:moveTo>
                  <a:pt x="110027" y="63038"/>
                </a:moveTo>
                <a:lnTo>
                  <a:pt x="10022" y="63038"/>
                </a:lnTo>
                <a:lnTo>
                  <a:pt x="10022" y="107955"/>
                </a:lnTo>
                <a:lnTo>
                  <a:pt x="110027" y="107955"/>
                </a:lnTo>
                <a:lnTo>
                  <a:pt x="110027" y="63038"/>
                </a:lnTo>
                <a:close/>
                <a:moveTo>
                  <a:pt x="36922" y="100461"/>
                </a:moveTo>
                <a:lnTo>
                  <a:pt x="16927" y="100461"/>
                </a:lnTo>
                <a:lnTo>
                  <a:pt x="16927" y="91472"/>
                </a:lnTo>
                <a:lnTo>
                  <a:pt x="36922" y="91472"/>
                </a:lnTo>
                <a:lnTo>
                  <a:pt x="36922" y="100461"/>
                </a:lnTo>
                <a:close/>
                <a:moveTo>
                  <a:pt x="73050" y="100461"/>
                </a:moveTo>
                <a:lnTo>
                  <a:pt x="44011" y="100461"/>
                </a:lnTo>
                <a:lnTo>
                  <a:pt x="44011" y="91472"/>
                </a:lnTo>
                <a:lnTo>
                  <a:pt x="73050" y="91472"/>
                </a:lnTo>
                <a:lnTo>
                  <a:pt x="73050" y="100461"/>
                </a:lnTo>
                <a:close/>
              </a:path>
            </a:pathLst>
          </a:custGeom>
          <a:solidFill>
            <a:schemeClr val="lt1"/>
          </a:solidFill>
          <a:ln>
            <a:noFill/>
          </a:ln>
        </p:spPr>
        <p:txBody>
          <a:bodyPr anchorCtr="0" anchor="ctr" bIns="38100" lIns="38100" spcFirstLastPara="1" rIns="38100" wrap="square" tIns="38100">
            <a:noAutofit/>
          </a:bodyPr>
          <a:lstStyle/>
          <a:p>
            <a:pPr indent="0" lvl="0" marL="0" marR="0" rtl="0" algn="l">
              <a:spcBef>
                <a:spcPts val="0"/>
              </a:spcBef>
              <a:spcAft>
                <a:spcPts val="0"/>
              </a:spcAft>
              <a:buNone/>
            </a:pPr>
            <a:r>
              <a:t/>
            </a:r>
            <a:endParaRPr sz="2100">
              <a:solidFill>
                <a:srgbClr val="44CEB9"/>
              </a:solidFill>
              <a:latin typeface="Gill Sans"/>
              <a:ea typeface="Gill Sans"/>
              <a:cs typeface="Gill Sans"/>
              <a:sym typeface="Gill Sans"/>
            </a:endParaRPr>
          </a:p>
        </p:txBody>
      </p:sp>
      <p:sp>
        <p:nvSpPr>
          <p:cNvPr id="673" name="Google Shape;673;p92"/>
          <p:cNvSpPr/>
          <p:nvPr/>
        </p:nvSpPr>
        <p:spPr>
          <a:xfrm>
            <a:off x="14692206" y="5304512"/>
            <a:ext cx="855080" cy="1063578"/>
          </a:xfrm>
          <a:custGeom>
            <a:rect b="b" l="l" r="r" t="t"/>
            <a:pathLst>
              <a:path extrusionOk="0" h="120000" w="120000">
                <a:moveTo>
                  <a:pt x="77773" y="24238"/>
                </a:moveTo>
                <a:cubicBezTo>
                  <a:pt x="40079" y="24238"/>
                  <a:pt x="40079" y="24238"/>
                  <a:pt x="40079" y="24238"/>
                </a:cubicBezTo>
                <a:cubicBezTo>
                  <a:pt x="40079" y="22873"/>
                  <a:pt x="40079" y="22873"/>
                  <a:pt x="40079" y="22873"/>
                </a:cubicBezTo>
                <a:cubicBezTo>
                  <a:pt x="43896" y="21337"/>
                  <a:pt x="43896" y="21337"/>
                  <a:pt x="43896" y="21337"/>
                </a:cubicBezTo>
                <a:cubicBezTo>
                  <a:pt x="73956" y="21337"/>
                  <a:pt x="73956" y="21337"/>
                  <a:pt x="73956" y="21337"/>
                </a:cubicBezTo>
                <a:cubicBezTo>
                  <a:pt x="81829" y="0"/>
                  <a:pt x="81829" y="0"/>
                  <a:pt x="81829" y="0"/>
                </a:cubicBezTo>
                <a:cubicBezTo>
                  <a:pt x="36023" y="0"/>
                  <a:pt x="36023" y="0"/>
                  <a:pt x="36023" y="0"/>
                </a:cubicBezTo>
                <a:cubicBezTo>
                  <a:pt x="41988" y="21337"/>
                  <a:pt x="41988" y="21337"/>
                  <a:pt x="41988" y="21337"/>
                </a:cubicBezTo>
                <a:cubicBezTo>
                  <a:pt x="37932" y="17069"/>
                  <a:pt x="26003" y="8534"/>
                  <a:pt x="15984" y="11436"/>
                </a:cubicBezTo>
                <a:cubicBezTo>
                  <a:pt x="17892" y="14338"/>
                  <a:pt x="17892" y="14338"/>
                  <a:pt x="17892" y="14338"/>
                </a:cubicBezTo>
                <a:cubicBezTo>
                  <a:pt x="26003" y="11436"/>
                  <a:pt x="37932" y="19971"/>
                  <a:pt x="40079" y="22873"/>
                </a:cubicBezTo>
                <a:cubicBezTo>
                  <a:pt x="33876" y="24238"/>
                  <a:pt x="26003" y="25775"/>
                  <a:pt x="21948" y="22873"/>
                </a:cubicBezTo>
                <a:cubicBezTo>
                  <a:pt x="20039" y="24238"/>
                  <a:pt x="20039" y="24238"/>
                  <a:pt x="20039" y="24238"/>
                </a:cubicBezTo>
                <a:cubicBezTo>
                  <a:pt x="21948" y="25775"/>
                  <a:pt x="26003" y="27140"/>
                  <a:pt x="30059" y="27140"/>
                </a:cubicBezTo>
                <a:cubicBezTo>
                  <a:pt x="31968" y="27140"/>
                  <a:pt x="33876" y="27140"/>
                  <a:pt x="36023" y="25775"/>
                </a:cubicBezTo>
                <a:cubicBezTo>
                  <a:pt x="15984" y="37041"/>
                  <a:pt x="0" y="59914"/>
                  <a:pt x="0" y="78520"/>
                </a:cubicBezTo>
                <a:cubicBezTo>
                  <a:pt x="0" y="101394"/>
                  <a:pt x="27912" y="119829"/>
                  <a:pt x="59880" y="119829"/>
                </a:cubicBezTo>
                <a:cubicBezTo>
                  <a:pt x="93757" y="119829"/>
                  <a:pt x="119761" y="101394"/>
                  <a:pt x="119761" y="77155"/>
                </a:cubicBezTo>
                <a:cubicBezTo>
                  <a:pt x="119761" y="58549"/>
                  <a:pt x="101868" y="32773"/>
                  <a:pt x="77773" y="24238"/>
                </a:cubicBezTo>
                <a:close/>
                <a:moveTo>
                  <a:pt x="75864" y="91322"/>
                </a:moveTo>
                <a:cubicBezTo>
                  <a:pt x="73956" y="94224"/>
                  <a:pt x="69900" y="94224"/>
                  <a:pt x="65844" y="95590"/>
                </a:cubicBezTo>
                <a:cubicBezTo>
                  <a:pt x="65844" y="102759"/>
                  <a:pt x="65844" y="102759"/>
                  <a:pt x="65844" y="102759"/>
                </a:cubicBezTo>
                <a:cubicBezTo>
                  <a:pt x="55825" y="102759"/>
                  <a:pt x="55825" y="102759"/>
                  <a:pt x="55825" y="102759"/>
                </a:cubicBezTo>
                <a:cubicBezTo>
                  <a:pt x="53916" y="95590"/>
                  <a:pt x="53916" y="95590"/>
                  <a:pt x="53916" y="95590"/>
                </a:cubicBezTo>
                <a:cubicBezTo>
                  <a:pt x="49860" y="95590"/>
                  <a:pt x="46043" y="94224"/>
                  <a:pt x="41988" y="91322"/>
                </a:cubicBezTo>
                <a:cubicBezTo>
                  <a:pt x="37932" y="88421"/>
                  <a:pt x="36023" y="85689"/>
                  <a:pt x="36023" y="82788"/>
                </a:cubicBezTo>
                <a:cubicBezTo>
                  <a:pt x="36023" y="79886"/>
                  <a:pt x="36023" y="79886"/>
                  <a:pt x="36023" y="79886"/>
                </a:cubicBezTo>
                <a:cubicBezTo>
                  <a:pt x="46043" y="79886"/>
                  <a:pt x="46043" y="79886"/>
                  <a:pt x="46043" y="79886"/>
                </a:cubicBezTo>
                <a:cubicBezTo>
                  <a:pt x="46043" y="81251"/>
                  <a:pt x="46043" y="81251"/>
                  <a:pt x="46043" y="81251"/>
                </a:cubicBezTo>
                <a:cubicBezTo>
                  <a:pt x="46043" y="84153"/>
                  <a:pt x="47952" y="85689"/>
                  <a:pt x="49860" y="87055"/>
                </a:cubicBezTo>
                <a:cubicBezTo>
                  <a:pt x="52007" y="88421"/>
                  <a:pt x="55825" y="89957"/>
                  <a:pt x="59880" y="89957"/>
                </a:cubicBezTo>
                <a:cubicBezTo>
                  <a:pt x="63936" y="89957"/>
                  <a:pt x="67753" y="88421"/>
                  <a:pt x="69900" y="87055"/>
                </a:cubicBezTo>
                <a:cubicBezTo>
                  <a:pt x="71809" y="85689"/>
                  <a:pt x="73956" y="84153"/>
                  <a:pt x="73956" y="81251"/>
                </a:cubicBezTo>
                <a:cubicBezTo>
                  <a:pt x="73956" y="78520"/>
                  <a:pt x="71809" y="77155"/>
                  <a:pt x="69900" y="75618"/>
                </a:cubicBezTo>
                <a:cubicBezTo>
                  <a:pt x="67753" y="74253"/>
                  <a:pt x="63936" y="72716"/>
                  <a:pt x="57972" y="72716"/>
                </a:cubicBezTo>
                <a:cubicBezTo>
                  <a:pt x="52007" y="71351"/>
                  <a:pt x="46043" y="69985"/>
                  <a:pt x="43896" y="67083"/>
                </a:cubicBezTo>
                <a:cubicBezTo>
                  <a:pt x="40079" y="65718"/>
                  <a:pt x="37932" y="62816"/>
                  <a:pt x="37932" y="59914"/>
                </a:cubicBezTo>
                <a:cubicBezTo>
                  <a:pt x="37932" y="55647"/>
                  <a:pt x="40079" y="52745"/>
                  <a:pt x="43896" y="50014"/>
                </a:cubicBezTo>
                <a:cubicBezTo>
                  <a:pt x="47952" y="48477"/>
                  <a:pt x="49860" y="47112"/>
                  <a:pt x="53916" y="47112"/>
                </a:cubicBezTo>
                <a:cubicBezTo>
                  <a:pt x="53916" y="39943"/>
                  <a:pt x="53916" y="39943"/>
                  <a:pt x="53916" y="39943"/>
                </a:cubicBezTo>
                <a:cubicBezTo>
                  <a:pt x="63936" y="39943"/>
                  <a:pt x="63936" y="39943"/>
                  <a:pt x="63936" y="39943"/>
                </a:cubicBezTo>
                <a:cubicBezTo>
                  <a:pt x="63936" y="45576"/>
                  <a:pt x="63936" y="45576"/>
                  <a:pt x="63936" y="45576"/>
                </a:cubicBezTo>
                <a:cubicBezTo>
                  <a:pt x="69900" y="47112"/>
                  <a:pt x="73956" y="47112"/>
                  <a:pt x="75864" y="50014"/>
                </a:cubicBezTo>
                <a:cubicBezTo>
                  <a:pt x="79920" y="51379"/>
                  <a:pt x="81829" y="55647"/>
                  <a:pt x="81829" y="59914"/>
                </a:cubicBezTo>
                <a:cubicBezTo>
                  <a:pt x="71809" y="59914"/>
                  <a:pt x="71809" y="59914"/>
                  <a:pt x="71809" y="59914"/>
                </a:cubicBezTo>
                <a:cubicBezTo>
                  <a:pt x="71809" y="57012"/>
                  <a:pt x="69900" y="55647"/>
                  <a:pt x="67753" y="54281"/>
                </a:cubicBezTo>
                <a:cubicBezTo>
                  <a:pt x="67753" y="52745"/>
                  <a:pt x="63936" y="51379"/>
                  <a:pt x="59880" y="51379"/>
                </a:cubicBezTo>
                <a:cubicBezTo>
                  <a:pt x="55825" y="51379"/>
                  <a:pt x="53916" y="52745"/>
                  <a:pt x="52007" y="54281"/>
                </a:cubicBezTo>
                <a:cubicBezTo>
                  <a:pt x="49860" y="55647"/>
                  <a:pt x="47952" y="57012"/>
                  <a:pt x="47952" y="58549"/>
                </a:cubicBezTo>
                <a:cubicBezTo>
                  <a:pt x="47952" y="61450"/>
                  <a:pt x="49860" y="62816"/>
                  <a:pt x="52007" y="64182"/>
                </a:cubicBezTo>
                <a:cubicBezTo>
                  <a:pt x="53916" y="65718"/>
                  <a:pt x="55825" y="65718"/>
                  <a:pt x="62027" y="67083"/>
                </a:cubicBezTo>
                <a:cubicBezTo>
                  <a:pt x="67753" y="68449"/>
                  <a:pt x="73956" y="69985"/>
                  <a:pt x="77773" y="72716"/>
                </a:cubicBezTo>
                <a:cubicBezTo>
                  <a:pt x="81829" y="74253"/>
                  <a:pt x="83737" y="77155"/>
                  <a:pt x="83737" y="81251"/>
                </a:cubicBezTo>
                <a:cubicBezTo>
                  <a:pt x="83737" y="85689"/>
                  <a:pt x="81829" y="88421"/>
                  <a:pt x="75864" y="91322"/>
                </a:cubicBezTo>
                <a:close/>
                <a:moveTo>
                  <a:pt x="75864" y="91322"/>
                </a:moveTo>
                <a:lnTo>
                  <a:pt x="75864" y="91322"/>
                </a:lnTo>
                <a:close/>
              </a:path>
            </a:pathLst>
          </a:custGeom>
          <a:solidFill>
            <a:schemeClr val="lt1"/>
          </a:solidFill>
          <a:ln>
            <a:noFill/>
          </a:ln>
        </p:spPr>
        <p:txBody>
          <a:bodyPr anchorCtr="0" anchor="ctr" bIns="121925" lIns="243850" spcFirstLastPara="1" rIns="243850" wrap="square" tIns="121925">
            <a:noAutofit/>
          </a:bodyPr>
          <a:lstStyle/>
          <a:p>
            <a:pPr indent="0" lvl="0" marL="0" marR="0" rtl="0" algn="l">
              <a:spcBef>
                <a:spcPts val="0"/>
              </a:spcBef>
              <a:spcAft>
                <a:spcPts val="0"/>
              </a:spcAft>
              <a:buNone/>
            </a:pPr>
            <a:r>
              <a:t/>
            </a:r>
            <a:endParaRPr sz="3600">
              <a:solidFill>
                <a:schemeClr val="dk1"/>
              </a:solidFill>
              <a:latin typeface="Open Sans"/>
              <a:ea typeface="Open Sans"/>
              <a:cs typeface="Open Sans"/>
              <a:sym typeface="Open Sans"/>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7" name="Shape 677"/>
        <p:cNvGrpSpPr/>
        <p:nvPr/>
      </p:nvGrpSpPr>
      <p:grpSpPr>
        <a:xfrm>
          <a:off x="0" y="0"/>
          <a:ext cx="0" cy="0"/>
          <a:chOff x="0" y="0"/>
          <a:chExt cx="0" cy="0"/>
        </a:xfrm>
      </p:grpSpPr>
      <p:pic>
        <p:nvPicPr>
          <p:cNvPr descr="F:\659 fpadvance\image\Tech-Review-Writing-What-the-Consumers-Want-to-Know.jpg" id="678" name="Google Shape;678;p93"/>
          <p:cNvPicPr preferRelativeResize="0"/>
          <p:nvPr/>
        </p:nvPicPr>
        <p:blipFill rotWithShape="1">
          <a:blip r:embed="rId3">
            <a:alphaModFix/>
          </a:blip>
          <a:srcRect b="11307" l="0" r="517" t="4870"/>
          <a:stretch/>
        </p:blipFill>
        <p:spPr>
          <a:xfrm>
            <a:off x="-1" y="18184"/>
            <a:ext cx="24377652" cy="13697815"/>
          </a:xfrm>
          <a:prstGeom prst="rect">
            <a:avLst/>
          </a:prstGeom>
          <a:noFill/>
          <a:ln>
            <a:noFill/>
          </a:ln>
        </p:spPr>
      </p:pic>
      <p:sp>
        <p:nvSpPr>
          <p:cNvPr id="679" name="Google Shape;679;p93"/>
          <p:cNvSpPr/>
          <p:nvPr/>
        </p:nvSpPr>
        <p:spPr>
          <a:xfrm>
            <a:off x="0" y="0"/>
            <a:ext cx="24377700" cy="13716000"/>
          </a:xfrm>
          <a:prstGeom prst="rect">
            <a:avLst/>
          </a:prstGeom>
          <a:solidFill>
            <a:schemeClr val="lt1">
              <a:alpha val="8471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680" name="Google Shape;680;p9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681" name="Google Shape;681;p9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682" name="Google Shape;682;p93"/>
          <p:cNvSpPr/>
          <p:nvPr/>
        </p:nvSpPr>
        <p:spPr>
          <a:xfrm flipH="1">
            <a:off x="3325077" y="4787612"/>
            <a:ext cx="177276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683" name="Google Shape;683;p93"/>
          <p:cNvSpPr txBox="1"/>
          <p:nvPr/>
        </p:nvSpPr>
        <p:spPr>
          <a:xfrm>
            <a:off x="4141693" y="5426259"/>
            <a:ext cx="15840600" cy="22590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8800"/>
              <a:buFont typeface="Arial"/>
              <a:buNone/>
            </a:pPr>
            <a:r>
              <a:rPr b="0" i="1" lang="en-US" sz="8800" u="none" cap="none" strike="noStrike">
                <a:solidFill>
                  <a:srgbClr val="000000"/>
                </a:solidFill>
                <a:latin typeface="Lato"/>
                <a:ea typeface="Lato"/>
                <a:cs typeface="Lato"/>
                <a:sym typeface="Lato"/>
              </a:rPr>
              <a:t>12 Point Financial Health Check</a:t>
            </a:r>
            <a:endParaRPr b="0" i="0" sz="1400" u="none" cap="none" strike="noStrike">
              <a:solidFill>
                <a:srgbClr val="000000"/>
              </a:solidFill>
              <a:latin typeface="Arial"/>
              <a:ea typeface="Arial"/>
              <a:cs typeface="Arial"/>
              <a:sym typeface="Arial"/>
            </a:endParaRPr>
          </a:p>
        </p:txBody>
      </p:sp>
      <p:sp>
        <p:nvSpPr>
          <p:cNvPr id="684" name="Google Shape;684;p93"/>
          <p:cNvSpPr txBox="1"/>
          <p:nvPr/>
        </p:nvSpPr>
        <p:spPr>
          <a:xfrm>
            <a:off x="5715770" y="3378760"/>
            <a:ext cx="12794700" cy="11019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FF0000"/>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94"/>
          <p:cNvSpPr/>
          <p:nvPr/>
        </p:nvSpPr>
        <p:spPr>
          <a:xfrm flipH="1">
            <a:off x="0" y="4552950"/>
            <a:ext cx="92583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pic>
        <p:nvPicPr>
          <p:cNvPr id="691" name="Google Shape;691;p94"/>
          <p:cNvPicPr preferRelativeResize="0"/>
          <p:nvPr/>
        </p:nvPicPr>
        <p:blipFill rotWithShape="1">
          <a:blip r:embed="rId3">
            <a:alphaModFix/>
          </a:blip>
          <a:srcRect b="0" l="0" r="25722" t="0"/>
          <a:stretch/>
        </p:blipFill>
        <p:spPr>
          <a:xfrm>
            <a:off x="10933341" y="304800"/>
            <a:ext cx="12040958" cy="12191998"/>
          </a:xfrm>
          <a:prstGeom prst="rect">
            <a:avLst/>
          </a:prstGeom>
          <a:noFill/>
          <a:ln>
            <a:noFill/>
          </a:ln>
        </p:spPr>
      </p:pic>
      <p:sp>
        <p:nvSpPr>
          <p:cNvPr id="692" name="Google Shape;692;p94"/>
          <p:cNvSpPr txBox="1"/>
          <p:nvPr/>
        </p:nvSpPr>
        <p:spPr>
          <a:xfrm>
            <a:off x="1790700" y="4724400"/>
            <a:ext cx="8572500" cy="3352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chemeClr val="lt1"/>
                </a:solidFill>
                <a:latin typeface="Lato"/>
                <a:ea typeface="Lato"/>
                <a:cs typeface="Lato"/>
                <a:sym typeface="Lato"/>
              </a:rPr>
              <a:t>The 12 Point Financial Health Check</a:t>
            </a:r>
            <a:endParaRPr b="1" i="0" sz="7200" u="none" cap="none" strike="noStrike">
              <a:solidFill>
                <a:schemeClr val="lt1"/>
              </a:solidFill>
              <a:latin typeface="Lato"/>
              <a:ea typeface="Lato"/>
              <a:cs typeface="Lato"/>
              <a:sym typeface="Lato"/>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95"/>
          <p:cNvSpPr/>
          <p:nvPr/>
        </p:nvSpPr>
        <p:spPr>
          <a:xfrm>
            <a:off x="4572001" y="-1"/>
            <a:ext cx="134388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698" name="Google Shape;698;p95"/>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699" name="Google Shape;699;p9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700" name="Google Shape;700;p95"/>
          <p:cNvSpPr txBox="1"/>
          <p:nvPr/>
        </p:nvSpPr>
        <p:spPr>
          <a:xfrm>
            <a:off x="2935724" y="5794911"/>
            <a:ext cx="107802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0B0F10"/>
                </a:solidFill>
                <a:latin typeface="Lato"/>
                <a:ea typeface="Lato"/>
                <a:cs typeface="Lato"/>
                <a:sym typeface="Lato"/>
              </a:rPr>
              <a:t>or email this out prior to your meeting</a:t>
            </a:r>
            <a:endParaRPr b="0" i="0" sz="1400" u="none" cap="none" strike="noStrike">
              <a:solidFill>
                <a:srgbClr val="000000"/>
              </a:solidFill>
              <a:latin typeface="Arial"/>
              <a:ea typeface="Arial"/>
              <a:cs typeface="Arial"/>
              <a:sym typeface="Arial"/>
            </a:endParaRPr>
          </a:p>
        </p:txBody>
      </p:sp>
      <p:sp>
        <p:nvSpPr>
          <p:cNvPr id="701" name="Google Shape;701;p95"/>
          <p:cNvSpPr txBox="1"/>
          <p:nvPr/>
        </p:nvSpPr>
        <p:spPr>
          <a:xfrm>
            <a:off x="2935724" y="1803738"/>
            <a:ext cx="14327100" cy="400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rgbClr val="B00000"/>
                </a:solidFill>
                <a:latin typeface="Lato"/>
                <a:ea typeface="Lato"/>
                <a:cs typeface="Lato"/>
                <a:sym typeface="Lato"/>
              </a:rPr>
              <a:t>Don’t mail </a:t>
            </a:r>
            <a:endParaRPr b="0" i="0" sz="1400" u="none" cap="none" strike="noStrike">
              <a:solidFill>
                <a:srgbClr val="000000"/>
              </a:solidFill>
              <a:latin typeface="Arial"/>
              <a:ea typeface="Arial"/>
              <a:cs typeface="Arial"/>
              <a:sym typeface="Arial"/>
            </a:endParaRPr>
          </a:p>
        </p:txBody>
      </p:sp>
      <p:pic>
        <p:nvPicPr>
          <p:cNvPr id="702" name="Google Shape;702;p95"/>
          <p:cNvPicPr preferRelativeResize="0"/>
          <p:nvPr/>
        </p:nvPicPr>
        <p:blipFill rotWithShape="1">
          <a:blip r:embed="rId4">
            <a:alphaModFix/>
          </a:blip>
          <a:srcRect b="0" l="0" r="0" t="0"/>
          <a:stretch/>
        </p:blipFill>
        <p:spPr>
          <a:xfrm>
            <a:off x="15278406" y="3409040"/>
            <a:ext cx="6407113" cy="6407113"/>
          </a:xfrm>
          <a:prstGeom prst="rect">
            <a:avLst/>
          </a:prstGeom>
          <a:noFill/>
          <a:ln>
            <a:noFill/>
          </a:ln>
        </p:spPr>
      </p:pic>
      <p:sp>
        <p:nvSpPr>
          <p:cNvPr id="703" name="Google Shape;703;p95"/>
          <p:cNvSpPr/>
          <p:nvPr/>
        </p:nvSpPr>
        <p:spPr>
          <a:xfrm>
            <a:off x="15124566" y="3101359"/>
            <a:ext cx="6722627" cy="6722627"/>
          </a:xfrm>
          <a:custGeom>
            <a:rect b="b" l="l" r="r" t="t"/>
            <a:pathLst>
              <a:path extrusionOk="0" h="8429626" w="8429626">
                <a:moveTo>
                  <a:pt x="1956311" y="1391411"/>
                </a:moveTo>
                <a:lnTo>
                  <a:pt x="1913679" y="1423291"/>
                </a:lnTo>
                <a:cubicBezTo>
                  <a:pt x="1109675" y="2086813"/>
                  <a:pt x="597205" y="3090966"/>
                  <a:pt x="597205" y="4214812"/>
                </a:cubicBezTo>
                <a:cubicBezTo>
                  <a:pt x="597205" y="6212761"/>
                  <a:pt x="2216863" y="7832419"/>
                  <a:pt x="4214812" y="7832419"/>
                </a:cubicBezTo>
                <a:cubicBezTo>
                  <a:pt x="4839171" y="7832419"/>
                  <a:pt x="5426588" y="7674249"/>
                  <a:pt x="5939178" y="7395793"/>
                </a:cubicBezTo>
                <a:lnTo>
                  <a:pt x="6004167" y="7356312"/>
                </a:lnTo>
                <a:close/>
                <a:moveTo>
                  <a:pt x="4214812" y="597205"/>
                </a:moveTo>
                <a:cubicBezTo>
                  <a:pt x="3590453" y="597205"/>
                  <a:pt x="3003037" y="755375"/>
                  <a:pt x="2490446" y="1033831"/>
                </a:cubicBezTo>
                <a:lnTo>
                  <a:pt x="2425460" y="1073311"/>
                </a:lnTo>
                <a:lnTo>
                  <a:pt x="6473316" y="7038212"/>
                </a:lnTo>
                <a:lnTo>
                  <a:pt x="6515946" y="7006333"/>
                </a:lnTo>
                <a:cubicBezTo>
                  <a:pt x="7319949" y="6342811"/>
                  <a:pt x="7832419" y="5338659"/>
                  <a:pt x="7832419" y="4214812"/>
                </a:cubicBezTo>
                <a:cubicBezTo>
                  <a:pt x="7832419" y="2216863"/>
                  <a:pt x="6212761" y="597205"/>
                  <a:pt x="4214812" y="597205"/>
                </a:cubicBezTo>
                <a:close/>
                <a:moveTo>
                  <a:pt x="4214813" y="0"/>
                </a:moveTo>
                <a:cubicBezTo>
                  <a:pt x="6542590" y="0"/>
                  <a:pt x="8429626" y="1887036"/>
                  <a:pt x="8429626" y="4214813"/>
                </a:cubicBezTo>
                <a:cubicBezTo>
                  <a:pt x="8429626" y="6542590"/>
                  <a:pt x="6542590" y="8429626"/>
                  <a:pt x="4214813" y="8429626"/>
                </a:cubicBezTo>
                <a:cubicBezTo>
                  <a:pt x="1887036" y="8429626"/>
                  <a:pt x="0" y="6542590"/>
                  <a:pt x="0" y="4214813"/>
                </a:cubicBezTo>
                <a:cubicBezTo>
                  <a:pt x="0" y="1887036"/>
                  <a:pt x="1887036" y="0"/>
                  <a:pt x="4214813" y="0"/>
                </a:cubicBezTo>
                <a:close/>
              </a:path>
            </a:pathLst>
          </a:custGeom>
          <a:gradFill>
            <a:gsLst>
              <a:gs pos="0">
                <a:srgbClr val="F48F1E"/>
              </a:gs>
              <a:gs pos="100000">
                <a:srgbClr val="CE252C"/>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7" name="Shape 707"/>
        <p:cNvGrpSpPr/>
        <p:nvPr/>
      </p:nvGrpSpPr>
      <p:grpSpPr>
        <a:xfrm>
          <a:off x="0" y="0"/>
          <a:ext cx="0" cy="0"/>
          <a:chOff x="0" y="0"/>
          <a:chExt cx="0" cy="0"/>
        </a:xfrm>
      </p:grpSpPr>
      <p:pic>
        <p:nvPicPr>
          <p:cNvPr id="708" name="Google Shape;708;p96"/>
          <p:cNvPicPr preferRelativeResize="0"/>
          <p:nvPr/>
        </p:nvPicPr>
        <p:blipFill rotWithShape="1">
          <a:blip r:embed="rId3">
            <a:alphaModFix/>
          </a:blip>
          <a:srcRect b="15626" l="0" r="39496" t="0"/>
          <a:stretch/>
        </p:blipFill>
        <p:spPr>
          <a:xfrm>
            <a:off x="9624483" y="-2"/>
            <a:ext cx="14753169" cy="13716000"/>
          </a:xfrm>
          <a:prstGeom prst="rect">
            <a:avLst/>
          </a:prstGeom>
          <a:noFill/>
          <a:ln>
            <a:noFill/>
          </a:ln>
        </p:spPr>
      </p:pic>
      <p:sp>
        <p:nvSpPr>
          <p:cNvPr id="709" name="Google Shape;709;p96"/>
          <p:cNvSpPr/>
          <p:nvPr/>
        </p:nvSpPr>
        <p:spPr>
          <a:xfrm>
            <a:off x="8520432" y="-3"/>
            <a:ext cx="90954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10" name="Google Shape;710;p96"/>
          <p:cNvSpPr/>
          <p:nvPr/>
        </p:nvSpPr>
        <p:spPr>
          <a:xfrm>
            <a:off x="8915400" y="-1"/>
            <a:ext cx="90954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711" name="Google Shape;711;p96"/>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712" name="Google Shape;712;p9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713" name="Google Shape;713;p96"/>
          <p:cNvSpPr txBox="1"/>
          <p:nvPr/>
        </p:nvSpPr>
        <p:spPr>
          <a:xfrm>
            <a:off x="2935724" y="6223536"/>
            <a:ext cx="107802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0B0F10"/>
                </a:solidFill>
                <a:latin typeface="Lato"/>
                <a:ea typeface="Lato"/>
                <a:cs typeface="Lato"/>
                <a:sym typeface="Lato"/>
              </a:rPr>
              <a:t>in front of you and your client at the start of the meeting</a:t>
            </a:r>
            <a:endParaRPr b="0" i="0" sz="1400" u="none" cap="none" strike="noStrike">
              <a:solidFill>
                <a:srgbClr val="000000"/>
              </a:solidFill>
              <a:latin typeface="Arial"/>
              <a:ea typeface="Arial"/>
              <a:cs typeface="Arial"/>
              <a:sym typeface="Arial"/>
            </a:endParaRPr>
          </a:p>
        </p:txBody>
      </p:sp>
      <p:sp>
        <p:nvSpPr>
          <p:cNvPr id="714" name="Google Shape;714;p96"/>
          <p:cNvSpPr txBox="1"/>
          <p:nvPr/>
        </p:nvSpPr>
        <p:spPr>
          <a:xfrm>
            <a:off x="2935724" y="2232363"/>
            <a:ext cx="14327100" cy="400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rgbClr val="B00000"/>
                </a:solidFill>
                <a:latin typeface="Lato"/>
                <a:ea typeface="Lato"/>
                <a:cs typeface="Lato"/>
                <a:sym typeface="Lato"/>
              </a:rPr>
              <a:t>Do just place it  </a:t>
            </a:r>
            <a:endParaRPr b="1" i="1" sz="11500" u="none" cap="none" strike="noStrike">
              <a:solidFill>
                <a:srgbClr val="B00000"/>
              </a:solidFill>
              <a:latin typeface="Lato"/>
              <a:ea typeface="Lato"/>
              <a:cs typeface="Lato"/>
              <a:sym typeface="Lato"/>
            </a:endParaRPr>
          </a:p>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rgbClr val="B00000"/>
                </a:solidFill>
                <a:latin typeface="Lato"/>
                <a:ea typeface="Lato"/>
                <a:cs typeface="Lato"/>
                <a:sym typeface="Lato"/>
              </a:rPr>
              <a:t>on the table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8" name="Shape 718"/>
        <p:cNvGrpSpPr/>
        <p:nvPr/>
      </p:nvGrpSpPr>
      <p:grpSpPr>
        <a:xfrm>
          <a:off x="0" y="0"/>
          <a:ext cx="0" cy="0"/>
          <a:chOff x="0" y="0"/>
          <a:chExt cx="0" cy="0"/>
        </a:xfrm>
      </p:grpSpPr>
      <p:pic>
        <p:nvPicPr>
          <p:cNvPr descr="F:\659 fpadvance\image\colla-morden.jpg" id="719" name="Google Shape;719;p97"/>
          <p:cNvPicPr preferRelativeResize="0"/>
          <p:nvPr/>
        </p:nvPicPr>
        <p:blipFill rotWithShape="1">
          <a:blip r:embed="rId3">
            <a:alphaModFix/>
          </a:blip>
          <a:srcRect b="9973" l="0" r="0" t="3228"/>
          <a:stretch/>
        </p:blipFill>
        <p:spPr>
          <a:xfrm>
            <a:off x="9090" y="-1"/>
            <a:ext cx="24368560" cy="13710050"/>
          </a:xfrm>
          <a:prstGeom prst="rect">
            <a:avLst/>
          </a:prstGeom>
          <a:noFill/>
          <a:ln>
            <a:noFill/>
          </a:ln>
        </p:spPr>
      </p:pic>
      <p:sp>
        <p:nvSpPr>
          <p:cNvPr id="720" name="Google Shape;720;p97"/>
          <p:cNvSpPr/>
          <p:nvPr/>
        </p:nvSpPr>
        <p:spPr>
          <a:xfrm>
            <a:off x="0" y="0"/>
            <a:ext cx="24377700" cy="13716000"/>
          </a:xfrm>
          <a:prstGeom prst="rect">
            <a:avLst/>
          </a:prstGeom>
          <a:solidFill>
            <a:srgbClr val="000000">
              <a:alpha val="6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721" name="Google Shape;721;p9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722" name="Google Shape;722;p9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
        <p:nvSpPr>
          <p:cNvPr id="723" name="Google Shape;723;p97"/>
          <p:cNvSpPr txBox="1"/>
          <p:nvPr/>
        </p:nvSpPr>
        <p:spPr>
          <a:xfrm>
            <a:off x="3827000" y="5083000"/>
            <a:ext cx="17219400" cy="2751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7200"/>
              <a:buFont typeface="Arial"/>
              <a:buNone/>
            </a:pPr>
            <a:r>
              <a:rPr b="1" i="1" lang="en-US" sz="9600" u="none" cap="none" strike="noStrike">
                <a:solidFill>
                  <a:schemeClr val="lt1"/>
                </a:solidFill>
                <a:latin typeface="Lato"/>
                <a:ea typeface="Lato"/>
                <a:cs typeface="Lato"/>
                <a:sym typeface="Lato"/>
              </a:rPr>
              <a:t>Shall we get down to business?</a:t>
            </a:r>
            <a:endParaRPr b="1" i="1" sz="9600" u="none" cap="none" strike="noStrike">
              <a:solidFill>
                <a:schemeClr val="lt1"/>
              </a:solidFill>
              <a:latin typeface="Lato"/>
              <a:ea typeface="Lato"/>
              <a:cs typeface="Lato"/>
              <a:sym typeface="Lato"/>
            </a:endParaRPr>
          </a:p>
        </p:txBody>
      </p:sp>
      <p:sp>
        <p:nvSpPr>
          <p:cNvPr id="724" name="Google Shape;724;p97"/>
          <p:cNvSpPr txBox="1"/>
          <p:nvPr/>
        </p:nvSpPr>
        <p:spPr>
          <a:xfrm>
            <a:off x="19693905" y="5397050"/>
            <a:ext cx="1968300" cy="36255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28700"/>
              <a:buFont typeface="Arial"/>
              <a:buNone/>
            </a:pPr>
            <a:r>
              <a:rPr b="0" i="1" lang="en-US" sz="28700" u="none" cap="none" strike="noStrike">
                <a:solidFill>
                  <a:srgbClr val="C7C7C5"/>
                </a:solidFill>
                <a:latin typeface="Lato"/>
                <a:ea typeface="Lato"/>
                <a:cs typeface="Lato"/>
                <a:sym typeface="Lato"/>
              </a:rPr>
              <a:t>”</a:t>
            </a:r>
            <a:endParaRPr b="0" i="1" sz="23900" u="none" cap="none" strike="noStrike">
              <a:solidFill>
                <a:srgbClr val="C7C7C5"/>
              </a:solidFill>
              <a:latin typeface="Lato"/>
              <a:ea typeface="Lato"/>
              <a:cs typeface="Lato"/>
              <a:sym typeface="Lato"/>
            </a:endParaRPr>
          </a:p>
        </p:txBody>
      </p:sp>
      <p:sp>
        <p:nvSpPr>
          <p:cNvPr id="725" name="Google Shape;725;p97"/>
          <p:cNvSpPr txBox="1"/>
          <p:nvPr/>
        </p:nvSpPr>
        <p:spPr>
          <a:xfrm>
            <a:off x="2489402" y="5083000"/>
            <a:ext cx="1968300" cy="36255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28700"/>
              <a:buFont typeface="Arial"/>
              <a:buNone/>
            </a:pPr>
            <a:r>
              <a:rPr b="0" i="1" lang="en-US" sz="28700" u="none" cap="none" strike="noStrike">
                <a:solidFill>
                  <a:srgbClr val="C7C7C5"/>
                </a:solidFill>
                <a:latin typeface="Lato"/>
                <a:ea typeface="Lato"/>
                <a:cs typeface="Lato"/>
                <a:sym typeface="Lato"/>
              </a:rPr>
              <a:t>“</a:t>
            </a:r>
            <a:endParaRPr b="0" i="1" sz="23900" u="none" cap="none" strike="noStrike">
              <a:solidFill>
                <a:srgbClr val="C7C7C5"/>
              </a:solidFill>
              <a:latin typeface="Lato"/>
              <a:ea typeface="Lato"/>
              <a:cs typeface="Lato"/>
              <a:sym typeface="Lato"/>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pic>
        <p:nvPicPr>
          <p:cNvPr id="731" name="Google Shape;731;p98"/>
          <p:cNvPicPr preferRelativeResize="0"/>
          <p:nvPr/>
        </p:nvPicPr>
        <p:blipFill rotWithShape="1">
          <a:blip r:embed="rId3">
            <a:alphaModFix/>
          </a:blip>
          <a:srcRect b="0" l="0" r="33954" t="0"/>
          <a:stretch/>
        </p:blipFill>
        <p:spPr>
          <a:xfrm>
            <a:off x="6259467" y="0"/>
            <a:ext cx="18118182" cy="13716000"/>
          </a:xfrm>
          <a:prstGeom prst="rect">
            <a:avLst/>
          </a:prstGeom>
          <a:noFill/>
          <a:ln>
            <a:noFill/>
          </a:ln>
        </p:spPr>
      </p:pic>
      <p:sp>
        <p:nvSpPr>
          <p:cNvPr id="732" name="Google Shape;732;p98"/>
          <p:cNvSpPr/>
          <p:nvPr/>
        </p:nvSpPr>
        <p:spPr>
          <a:xfrm>
            <a:off x="4521764" y="-1"/>
            <a:ext cx="184623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733" name="Google Shape;733;p9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734" name="Google Shape;734;p9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735" name="Google Shape;735;p98"/>
          <p:cNvGrpSpPr/>
          <p:nvPr/>
        </p:nvGrpSpPr>
        <p:grpSpPr>
          <a:xfrm>
            <a:off x="1675982" y="1896297"/>
            <a:ext cx="14112187" cy="2316689"/>
            <a:chOff x="1675985" y="2224670"/>
            <a:chExt cx="16726546" cy="2745868"/>
          </a:xfrm>
        </p:grpSpPr>
        <p:grpSp>
          <p:nvGrpSpPr>
            <p:cNvPr id="736" name="Google Shape;736;p98"/>
            <p:cNvGrpSpPr/>
            <p:nvPr/>
          </p:nvGrpSpPr>
          <p:grpSpPr>
            <a:xfrm>
              <a:off x="1675985" y="2224670"/>
              <a:ext cx="8192145" cy="1372953"/>
              <a:chOff x="2133599" y="4895850"/>
              <a:chExt cx="22051536" cy="3695700"/>
            </a:xfrm>
          </p:grpSpPr>
          <p:sp>
            <p:nvSpPr>
              <p:cNvPr id="737" name="Google Shape;737;p98"/>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38" name="Google Shape;738;p98"/>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Your Issues</a:t>
                </a:r>
                <a:endParaRPr b="1" i="0" sz="4400" u="none" cap="none" strike="noStrike">
                  <a:solidFill>
                    <a:schemeClr val="lt1"/>
                  </a:solidFill>
                  <a:latin typeface="Lato"/>
                  <a:ea typeface="Lato"/>
                  <a:cs typeface="Lato"/>
                  <a:sym typeface="Lato"/>
                </a:endParaRPr>
              </a:p>
            </p:txBody>
          </p:sp>
          <p:sp>
            <p:nvSpPr>
              <p:cNvPr id="739" name="Google Shape;739;p98"/>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40" name="Google Shape;740;p98"/>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a:t>
                </a:r>
                <a:endParaRPr b="1" i="0" sz="4400" u="none" cap="none" strike="noStrike">
                  <a:solidFill>
                    <a:schemeClr val="lt1"/>
                  </a:solidFill>
                  <a:latin typeface="Lato"/>
                  <a:ea typeface="Lato"/>
                  <a:cs typeface="Lato"/>
                  <a:sym typeface="Lato"/>
                </a:endParaRPr>
              </a:p>
            </p:txBody>
          </p:sp>
        </p:grpSp>
        <p:grpSp>
          <p:nvGrpSpPr>
            <p:cNvPr id="741" name="Google Shape;741;p98"/>
            <p:cNvGrpSpPr/>
            <p:nvPr/>
          </p:nvGrpSpPr>
          <p:grpSpPr>
            <a:xfrm>
              <a:off x="3048956" y="3597586"/>
              <a:ext cx="15353575" cy="1372953"/>
              <a:chOff x="5829347" y="4895850"/>
              <a:chExt cx="41328600" cy="3695700"/>
            </a:xfrm>
          </p:grpSpPr>
          <p:sp>
            <p:nvSpPr>
              <p:cNvPr id="742" name="Google Shape;742;p98"/>
              <p:cNvSpPr/>
              <p:nvPr/>
            </p:nvSpPr>
            <p:spPr>
              <a:xfrm flipH="1">
                <a:off x="5829347" y="4895850"/>
                <a:ext cx="41328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743" name="Google Shape;743;p98"/>
              <p:cNvSpPr txBox="1"/>
              <p:nvPr/>
            </p:nvSpPr>
            <p:spPr>
              <a:xfrm>
                <a:off x="6625743" y="6057899"/>
                <a:ext cx="391476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An Update By You On Issues Requiring Attention</a:t>
                </a:r>
                <a:endParaRPr/>
              </a:p>
            </p:txBody>
          </p:sp>
        </p:grpSp>
      </p:grpSp>
      <p:sp>
        <p:nvSpPr>
          <p:cNvPr id="744" name="Google Shape;744;p98"/>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grpSp>
        <p:nvGrpSpPr>
          <p:cNvPr id="259" name="Google Shape;259;p54"/>
          <p:cNvGrpSpPr/>
          <p:nvPr/>
        </p:nvGrpSpPr>
        <p:grpSpPr>
          <a:xfrm>
            <a:off x="0" y="0"/>
            <a:ext cx="24333195" cy="13715999"/>
            <a:chOff x="0" y="0"/>
            <a:chExt cx="24333195" cy="13715999"/>
          </a:xfrm>
        </p:grpSpPr>
        <p:pic>
          <p:nvPicPr>
            <p:cNvPr id="260" name="Google Shape;260;p54"/>
            <p:cNvPicPr preferRelativeResize="0"/>
            <p:nvPr/>
          </p:nvPicPr>
          <p:blipFill rotWithShape="1">
            <a:blip r:embed="rId3">
              <a:alphaModFix/>
            </a:blip>
            <a:srcRect b="0" l="41082" r="0" t="0"/>
            <a:stretch/>
          </p:blipFill>
          <p:spPr>
            <a:xfrm flipH="1">
              <a:off x="4630994" y="0"/>
              <a:ext cx="1417500" cy="13715999"/>
            </a:xfrm>
            <a:prstGeom prst="rect">
              <a:avLst/>
            </a:prstGeom>
            <a:noFill/>
            <a:ln>
              <a:noFill/>
            </a:ln>
          </p:spPr>
        </p:pic>
        <p:pic>
          <p:nvPicPr>
            <p:cNvPr id="261" name="Google Shape;261;p54"/>
            <p:cNvPicPr preferRelativeResize="0"/>
            <p:nvPr/>
          </p:nvPicPr>
          <p:blipFill rotWithShape="1">
            <a:blip r:embed="rId4">
              <a:alphaModFix/>
            </a:blip>
            <a:srcRect b="0" l="18639" r="0" t="0"/>
            <a:stretch/>
          </p:blipFill>
          <p:spPr>
            <a:xfrm>
              <a:off x="6048494" y="0"/>
              <a:ext cx="18284701" cy="13715999"/>
            </a:xfrm>
            <a:prstGeom prst="rect">
              <a:avLst/>
            </a:prstGeom>
            <a:noFill/>
            <a:ln>
              <a:noFill/>
            </a:ln>
          </p:spPr>
        </p:pic>
        <p:pic>
          <p:nvPicPr>
            <p:cNvPr id="262" name="Google Shape;262;p54"/>
            <p:cNvPicPr preferRelativeResize="0"/>
            <p:nvPr/>
          </p:nvPicPr>
          <p:blipFill rotWithShape="1">
            <a:blip r:embed="rId4">
              <a:alphaModFix/>
            </a:blip>
            <a:srcRect b="0" l="0" r="79392" t="0"/>
            <a:stretch/>
          </p:blipFill>
          <p:spPr>
            <a:xfrm>
              <a:off x="0" y="0"/>
              <a:ext cx="4631101" cy="13715999"/>
            </a:xfrm>
            <a:prstGeom prst="rect">
              <a:avLst/>
            </a:prstGeom>
            <a:noFill/>
            <a:ln>
              <a:noFill/>
            </a:ln>
          </p:spPr>
        </p:pic>
      </p:grpSp>
      <p:pic>
        <p:nvPicPr>
          <p:cNvPr id="263" name="Google Shape;263;p54"/>
          <p:cNvPicPr preferRelativeResize="0"/>
          <p:nvPr/>
        </p:nvPicPr>
        <p:blipFill rotWithShape="1">
          <a:blip r:embed="rId5">
            <a:alphaModFix/>
          </a:blip>
          <a:srcRect b="0" l="0" r="0" t="0"/>
          <a:stretch/>
        </p:blipFill>
        <p:spPr>
          <a:xfrm>
            <a:off x="10679488" y="830804"/>
            <a:ext cx="2895900" cy="1209000"/>
          </a:xfrm>
          <a:prstGeom prst="rect">
            <a:avLst/>
          </a:prstGeom>
          <a:noFill/>
          <a:ln>
            <a:noFill/>
          </a:ln>
        </p:spPr>
      </p:pic>
      <p:sp>
        <p:nvSpPr>
          <p:cNvPr id="264" name="Google Shape;264;p54"/>
          <p:cNvSpPr txBox="1"/>
          <p:nvPr/>
        </p:nvSpPr>
        <p:spPr>
          <a:xfrm>
            <a:off x="5443743" y="5211611"/>
            <a:ext cx="13367400" cy="33426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8800"/>
              <a:buFont typeface="Arial"/>
              <a:buNone/>
            </a:pPr>
            <a:r>
              <a:rPr b="1" i="1" lang="en-US" sz="8800">
                <a:solidFill>
                  <a:srgbClr val="393A39"/>
                </a:solidFill>
                <a:latin typeface="Lato"/>
                <a:ea typeface="Lato"/>
                <a:cs typeface="Lato"/>
                <a:sym typeface="Lato"/>
              </a:rPr>
              <a:t>Did you analyse your financials using the Quarterly MI Spreadsheet?</a:t>
            </a:r>
            <a:endParaRPr b="1" i="1" sz="8800">
              <a:solidFill>
                <a:srgbClr val="393A39"/>
              </a:solidFill>
              <a:latin typeface="Lato"/>
              <a:ea typeface="Lato"/>
              <a:cs typeface="Lato"/>
              <a:sym typeface="Lato"/>
            </a:endParaRPr>
          </a:p>
          <a:p>
            <a:pPr indent="0" lvl="0" marL="0" marR="0" rtl="0" algn="ctr">
              <a:lnSpc>
                <a:spcPct val="80000"/>
              </a:lnSpc>
              <a:spcBef>
                <a:spcPts val="0"/>
              </a:spcBef>
              <a:spcAft>
                <a:spcPts val="0"/>
              </a:spcAft>
              <a:buClr>
                <a:srgbClr val="000000"/>
              </a:buClr>
              <a:buSzPts val="8800"/>
              <a:buFont typeface="Arial"/>
              <a:buNone/>
            </a:pPr>
            <a:r>
              <a:t/>
            </a:r>
            <a:endParaRPr b="1" i="1" sz="8800">
              <a:solidFill>
                <a:srgbClr val="393A39"/>
              </a:solidFill>
              <a:latin typeface="Lato"/>
              <a:ea typeface="Lato"/>
              <a:cs typeface="Lato"/>
              <a:sym typeface="Lato"/>
            </a:endParaRPr>
          </a:p>
          <a:p>
            <a:pPr indent="0" lvl="0" marL="0" marR="0" rtl="0" algn="ctr">
              <a:lnSpc>
                <a:spcPct val="80000"/>
              </a:lnSpc>
              <a:spcBef>
                <a:spcPts val="0"/>
              </a:spcBef>
              <a:spcAft>
                <a:spcPts val="0"/>
              </a:spcAft>
              <a:buClr>
                <a:srgbClr val="000000"/>
              </a:buClr>
              <a:buSzPts val="8800"/>
              <a:buFont typeface="Arial"/>
              <a:buNone/>
            </a:pPr>
            <a:r>
              <a:rPr b="1" i="1" lang="en-US" sz="8800">
                <a:solidFill>
                  <a:srgbClr val="393A39"/>
                </a:solidFill>
                <a:latin typeface="Lato"/>
                <a:ea typeface="Lato"/>
                <a:cs typeface="Lato"/>
                <a:sym typeface="Lato"/>
              </a:rPr>
              <a:t> What did you </a:t>
            </a:r>
            <a:r>
              <a:rPr b="1" i="1" lang="en-US" sz="8800" u="none" cap="none" strike="noStrike">
                <a:solidFill>
                  <a:srgbClr val="B00000"/>
                </a:solidFill>
                <a:latin typeface="Lato"/>
                <a:ea typeface="Lato"/>
                <a:cs typeface="Lato"/>
                <a:sym typeface="Lato"/>
              </a:rPr>
              <a:t>discover</a:t>
            </a:r>
            <a:r>
              <a:rPr b="1" i="1" lang="en-US" sz="8800">
                <a:solidFill>
                  <a:srgbClr val="B00000"/>
                </a:solidFill>
                <a:latin typeface="Lato"/>
                <a:ea typeface="Lato"/>
                <a:cs typeface="Lato"/>
                <a:sym typeface="Lato"/>
              </a:rPr>
              <a:t> </a:t>
            </a:r>
            <a:r>
              <a:rPr b="1" i="1" lang="en-US" sz="8800" u="none" cap="none" strike="noStrike">
                <a:solidFill>
                  <a:srgbClr val="000000"/>
                </a:solidFill>
                <a:latin typeface="Lato"/>
                <a:ea typeface="Lato"/>
                <a:cs typeface="Lato"/>
                <a:sym typeface="Lato"/>
              </a:rPr>
              <a:t>ab</a:t>
            </a:r>
            <a:r>
              <a:rPr b="1" i="1" lang="en-US" sz="8800">
                <a:latin typeface="Lato"/>
                <a:ea typeface="Lato"/>
                <a:cs typeface="Lato"/>
                <a:sym typeface="Lato"/>
              </a:rPr>
              <a:t>o</a:t>
            </a:r>
            <a:r>
              <a:rPr b="1" i="1" lang="en-US" sz="8800" u="none" cap="none" strike="noStrike">
                <a:solidFill>
                  <a:srgbClr val="000000"/>
                </a:solidFill>
                <a:latin typeface="Lato"/>
                <a:ea typeface="Lato"/>
                <a:cs typeface="Lato"/>
                <a:sym typeface="Lato"/>
              </a:rPr>
              <a:t>ut your business</a:t>
            </a:r>
            <a:r>
              <a:rPr b="1" i="1" lang="en-US" sz="8800" u="none" cap="none" strike="noStrike">
                <a:solidFill>
                  <a:srgbClr val="393A39"/>
                </a:solidFill>
                <a:latin typeface="Lato"/>
                <a:ea typeface="Lato"/>
                <a:cs typeface="Lato"/>
                <a:sym typeface="Lato"/>
              </a:rPr>
              <a:t>?</a:t>
            </a:r>
            <a:endParaRPr b="1" i="1" sz="41300" u="none" cap="none" strike="noStrike">
              <a:solidFill>
                <a:schemeClr val="accent1"/>
              </a:solidFill>
              <a:latin typeface="Lato"/>
              <a:ea typeface="Lato"/>
              <a:cs typeface="Lato"/>
              <a:sym typeface="Lato"/>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p99"/>
          <p:cNvPicPr preferRelativeResize="0"/>
          <p:nvPr/>
        </p:nvPicPr>
        <p:blipFill rotWithShape="1">
          <a:blip r:embed="rId3">
            <a:alphaModFix/>
          </a:blip>
          <a:srcRect b="15101" l="18398" r="25965" t="11980"/>
          <a:stretch/>
        </p:blipFill>
        <p:spPr>
          <a:xfrm>
            <a:off x="5634002" y="-95110"/>
            <a:ext cx="18743648" cy="13811109"/>
          </a:xfrm>
          <a:prstGeom prst="rect">
            <a:avLst/>
          </a:prstGeom>
          <a:noFill/>
          <a:ln>
            <a:noFill/>
          </a:ln>
        </p:spPr>
      </p:pic>
      <p:sp>
        <p:nvSpPr>
          <p:cNvPr id="751" name="Google Shape;751;p99"/>
          <p:cNvSpPr/>
          <p:nvPr/>
        </p:nvSpPr>
        <p:spPr>
          <a:xfrm>
            <a:off x="5384375" y="-1"/>
            <a:ext cx="186129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752" name="Google Shape;752;p9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753" name="Google Shape;753;p9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754" name="Google Shape;754;p99"/>
          <p:cNvGrpSpPr/>
          <p:nvPr/>
        </p:nvGrpSpPr>
        <p:grpSpPr>
          <a:xfrm>
            <a:off x="1675982" y="1896297"/>
            <a:ext cx="14112187" cy="2316689"/>
            <a:chOff x="1675985" y="2224670"/>
            <a:chExt cx="16726546" cy="2745868"/>
          </a:xfrm>
        </p:grpSpPr>
        <p:grpSp>
          <p:nvGrpSpPr>
            <p:cNvPr id="755" name="Google Shape;755;p99"/>
            <p:cNvGrpSpPr/>
            <p:nvPr/>
          </p:nvGrpSpPr>
          <p:grpSpPr>
            <a:xfrm>
              <a:off x="1675985" y="2224670"/>
              <a:ext cx="8192145" cy="1372953"/>
              <a:chOff x="2133599" y="4895850"/>
              <a:chExt cx="22051536" cy="3695700"/>
            </a:xfrm>
          </p:grpSpPr>
          <p:sp>
            <p:nvSpPr>
              <p:cNvPr id="756" name="Google Shape;756;p99"/>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57" name="Google Shape;757;p99"/>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Your Issues</a:t>
                </a:r>
                <a:endParaRPr b="1" i="0" sz="4400" u="none" cap="none" strike="noStrike">
                  <a:solidFill>
                    <a:schemeClr val="lt1"/>
                  </a:solidFill>
                  <a:latin typeface="Lato"/>
                  <a:ea typeface="Lato"/>
                  <a:cs typeface="Lato"/>
                  <a:sym typeface="Lato"/>
                </a:endParaRPr>
              </a:p>
            </p:txBody>
          </p:sp>
          <p:sp>
            <p:nvSpPr>
              <p:cNvPr id="758" name="Google Shape;758;p99"/>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59" name="Google Shape;759;p99"/>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a:t>
                </a:r>
                <a:endParaRPr b="1" i="0" sz="4400" u="none" cap="none" strike="noStrike">
                  <a:solidFill>
                    <a:schemeClr val="lt1"/>
                  </a:solidFill>
                  <a:latin typeface="Lato"/>
                  <a:ea typeface="Lato"/>
                  <a:cs typeface="Lato"/>
                  <a:sym typeface="Lato"/>
                </a:endParaRPr>
              </a:p>
            </p:txBody>
          </p:sp>
        </p:grpSp>
        <p:grpSp>
          <p:nvGrpSpPr>
            <p:cNvPr id="760" name="Google Shape;760;p99"/>
            <p:cNvGrpSpPr/>
            <p:nvPr/>
          </p:nvGrpSpPr>
          <p:grpSpPr>
            <a:xfrm>
              <a:off x="3048956" y="3597586"/>
              <a:ext cx="15353575" cy="1372953"/>
              <a:chOff x="5829347" y="4895850"/>
              <a:chExt cx="41328600" cy="3695700"/>
            </a:xfrm>
          </p:grpSpPr>
          <p:sp>
            <p:nvSpPr>
              <p:cNvPr id="761" name="Google Shape;761;p99"/>
              <p:cNvSpPr/>
              <p:nvPr/>
            </p:nvSpPr>
            <p:spPr>
              <a:xfrm flipH="1">
                <a:off x="5829347" y="4895850"/>
                <a:ext cx="41328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762" name="Google Shape;762;p99"/>
              <p:cNvSpPr txBox="1"/>
              <p:nvPr/>
            </p:nvSpPr>
            <p:spPr>
              <a:xfrm>
                <a:off x="6625743" y="6057899"/>
                <a:ext cx="391476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An Update By You On Issues Requiring Attention</a:t>
                </a:r>
                <a:endParaRPr/>
              </a:p>
            </p:txBody>
          </p:sp>
        </p:grpSp>
      </p:grpSp>
      <p:grpSp>
        <p:nvGrpSpPr>
          <p:cNvPr id="763" name="Google Shape;763;p99"/>
          <p:cNvGrpSpPr/>
          <p:nvPr/>
        </p:nvGrpSpPr>
        <p:grpSpPr>
          <a:xfrm>
            <a:off x="1675982" y="4349708"/>
            <a:ext cx="18022218" cy="2316689"/>
            <a:chOff x="1675985" y="2224670"/>
            <a:chExt cx="21360932" cy="2745868"/>
          </a:xfrm>
        </p:grpSpPr>
        <p:grpSp>
          <p:nvGrpSpPr>
            <p:cNvPr id="764" name="Google Shape;764;p99"/>
            <p:cNvGrpSpPr/>
            <p:nvPr/>
          </p:nvGrpSpPr>
          <p:grpSpPr>
            <a:xfrm>
              <a:off x="1675985" y="2224670"/>
              <a:ext cx="8192145" cy="1372953"/>
              <a:chOff x="2133599" y="4895850"/>
              <a:chExt cx="22051536" cy="3695700"/>
            </a:xfrm>
          </p:grpSpPr>
          <p:sp>
            <p:nvSpPr>
              <p:cNvPr id="765" name="Google Shape;765;p99"/>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66" name="Google Shape;766;p99"/>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Strategic Review</a:t>
                </a:r>
                <a:endParaRPr/>
              </a:p>
            </p:txBody>
          </p:sp>
          <p:sp>
            <p:nvSpPr>
              <p:cNvPr id="767" name="Google Shape;767;p99"/>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68" name="Google Shape;768;p99"/>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2</a:t>
                </a:r>
                <a:endParaRPr b="1" i="0" sz="4400" u="none" cap="none" strike="noStrike">
                  <a:solidFill>
                    <a:schemeClr val="lt1"/>
                  </a:solidFill>
                  <a:latin typeface="Lato"/>
                  <a:ea typeface="Lato"/>
                  <a:cs typeface="Lato"/>
                  <a:sym typeface="Lato"/>
                </a:endParaRPr>
              </a:p>
            </p:txBody>
          </p:sp>
        </p:grpSp>
        <p:grpSp>
          <p:nvGrpSpPr>
            <p:cNvPr id="769" name="Google Shape;769;p99"/>
            <p:cNvGrpSpPr/>
            <p:nvPr/>
          </p:nvGrpSpPr>
          <p:grpSpPr>
            <a:xfrm>
              <a:off x="3048969" y="3597586"/>
              <a:ext cx="19987948" cy="1372953"/>
              <a:chOff x="5829381" y="4895850"/>
              <a:chExt cx="53803359" cy="3695700"/>
            </a:xfrm>
          </p:grpSpPr>
          <p:sp>
            <p:nvSpPr>
              <p:cNvPr id="770" name="Google Shape;770;p99"/>
              <p:cNvSpPr/>
              <p:nvPr/>
            </p:nvSpPr>
            <p:spPr>
              <a:xfrm flipH="1">
                <a:off x="5829381" y="4895850"/>
                <a:ext cx="507903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771" name="Google Shape;771;p99"/>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An Update By Your Adviser On Recommended Changes To Strategy</a:t>
                </a:r>
                <a:endParaRPr/>
              </a:p>
            </p:txBody>
          </p:sp>
        </p:grpSp>
      </p:grpSp>
      <p:sp>
        <p:nvSpPr>
          <p:cNvPr id="772" name="Google Shape;772;p99"/>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7" name="Shape 777"/>
        <p:cNvGrpSpPr/>
        <p:nvPr/>
      </p:nvGrpSpPr>
      <p:grpSpPr>
        <a:xfrm>
          <a:off x="0" y="0"/>
          <a:ext cx="0" cy="0"/>
          <a:chOff x="0" y="0"/>
          <a:chExt cx="0" cy="0"/>
        </a:xfrm>
      </p:grpSpPr>
      <p:pic>
        <p:nvPicPr>
          <p:cNvPr id="778" name="Google Shape;778;p100"/>
          <p:cNvPicPr preferRelativeResize="0"/>
          <p:nvPr/>
        </p:nvPicPr>
        <p:blipFill rotWithShape="1">
          <a:blip r:embed="rId3">
            <a:alphaModFix/>
          </a:blip>
          <a:srcRect b="0" l="0" r="28016" t="0"/>
          <a:stretch/>
        </p:blipFill>
        <p:spPr>
          <a:xfrm>
            <a:off x="4579789" y="0"/>
            <a:ext cx="19797861" cy="13716000"/>
          </a:xfrm>
          <a:prstGeom prst="rect">
            <a:avLst/>
          </a:prstGeom>
          <a:noFill/>
          <a:ln>
            <a:noFill/>
          </a:ln>
        </p:spPr>
      </p:pic>
      <p:sp>
        <p:nvSpPr>
          <p:cNvPr id="779" name="Google Shape;779;p100"/>
          <p:cNvSpPr/>
          <p:nvPr/>
        </p:nvSpPr>
        <p:spPr>
          <a:xfrm>
            <a:off x="3992629" y="-1"/>
            <a:ext cx="200046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780" name="Google Shape;780;p100"/>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cxnSp>
        <p:nvCxnSpPr>
          <p:cNvPr id="781" name="Google Shape;781;p100"/>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782" name="Google Shape;782;p100"/>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783" name="Google Shape;783;p100"/>
          <p:cNvGrpSpPr/>
          <p:nvPr/>
        </p:nvGrpSpPr>
        <p:grpSpPr>
          <a:xfrm>
            <a:off x="1675982" y="1896297"/>
            <a:ext cx="14112187" cy="2316689"/>
            <a:chOff x="1675985" y="2224670"/>
            <a:chExt cx="16726546" cy="2745868"/>
          </a:xfrm>
        </p:grpSpPr>
        <p:grpSp>
          <p:nvGrpSpPr>
            <p:cNvPr id="784" name="Google Shape;784;p100"/>
            <p:cNvGrpSpPr/>
            <p:nvPr/>
          </p:nvGrpSpPr>
          <p:grpSpPr>
            <a:xfrm>
              <a:off x="1675985" y="2224670"/>
              <a:ext cx="8192145" cy="1372953"/>
              <a:chOff x="2133599" y="4895850"/>
              <a:chExt cx="22051536" cy="3695700"/>
            </a:xfrm>
          </p:grpSpPr>
          <p:sp>
            <p:nvSpPr>
              <p:cNvPr id="785" name="Google Shape;785;p100"/>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86" name="Google Shape;786;p100"/>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Your Issues</a:t>
                </a:r>
                <a:endParaRPr b="1" i="0" sz="4400" u="none" cap="none" strike="noStrike">
                  <a:solidFill>
                    <a:schemeClr val="lt1"/>
                  </a:solidFill>
                  <a:latin typeface="Lato"/>
                  <a:ea typeface="Lato"/>
                  <a:cs typeface="Lato"/>
                  <a:sym typeface="Lato"/>
                </a:endParaRPr>
              </a:p>
            </p:txBody>
          </p:sp>
          <p:sp>
            <p:nvSpPr>
              <p:cNvPr id="787" name="Google Shape;787;p100"/>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88" name="Google Shape;788;p100"/>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a:t>
                </a:r>
                <a:endParaRPr b="1" i="0" sz="4400" u="none" cap="none" strike="noStrike">
                  <a:solidFill>
                    <a:schemeClr val="lt1"/>
                  </a:solidFill>
                  <a:latin typeface="Lato"/>
                  <a:ea typeface="Lato"/>
                  <a:cs typeface="Lato"/>
                  <a:sym typeface="Lato"/>
                </a:endParaRPr>
              </a:p>
            </p:txBody>
          </p:sp>
        </p:grpSp>
        <p:grpSp>
          <p:nvGrpSpPr>
            <p:cNvPr id="789" name="Google Shape;789;p100"/>
            <p:cNvGrpSpPr/>
            <p:nvPr/>
          </p:nvGrpSpPr>
          <p:grpSpPr>
            <a:xfrm>
              <a:off x="3048956" y="3597586"/>
              <a:ext cx="15353575" cy="1372953"/>
              <a:chOff x="5829347" y="4895850"/>
              <a:chExt cx="41328600" cy="3695700"/>
            </a:xfrm>
          </p:grpSpPr>
          <p:sp>
            <p:nvSpPr>
              <p:cNvPr id="790" name="Google Shape;790;p100"/>
              <p:cNvSpPr/>
              <p:nvPr/>
            </p:nvSpPr>
            <p:spPr>
              <a:xfrm flipH="1">
                <a:off x="5829347" y="4895850"/>
                <a:ext cx="41328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791" name="Google Shape;791;p100"/>
              <p:cNvSpPr txBox="1"/>
              <p:nvPr/>
            </p:nvSpPr>
            <p:spPr>
              <a:xfrm>
                <a:off x="6625743" y="6057899"/>
                <a:ext cx="391476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An Update By You On Issues Requiring Attention</a:t>
                </a:r>
                <a:endParaRPr/>
              </a:p>
            </p:txBody>
          </p:sp>
        </p:grpSp>
      </p:grpSp>
      <p:grpSp>
        <p:nvGrpSpPr>
          <p:cNvPr id="792" name="Google Shape;792;p100"/>
          <p:cNvGrpSpPr/>
          <p:nvPr/>
        </p:nvGrpSpPr>
        <p:grpSpPr>
          <a:xfrm>
            <a:off x="1675982" y="4349708"/>
            <a:ext cx="18022218" cy="2316689"/>
            <a:chOff x="1675985" y="2224670"/>
            <a:chExt cx="21360932" cy="2745868"/>
          </a:xfrm>
        </p:grpSpPr>
        <p:grpSp>
          <p:nvGrpSpPr>
            <p:cNvPr id="793" name="Google Shape;793;p100"/>
            <p:cNvGrpSpPr/>
            <p:nvPr/>
          </p:nvGrpSpPr>
          <p:grpSpPr>
            <a:xfrm>
              <a:off x="1675985" y="2224670"/>
              <a:ext cx="8192145" cy="1372953"/>
              <a:chOff x="2133599" y="4895850"/>
              <a:chExt cx="22051536" cy="3695700"/>
            </a:xfrm>
          </p:grpSpPr>
          <p:sp>
            <p:nvSpPr>
              <p:cNvPr id="794" name="Google Shape;794;p100"/>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95" name="Google Shape;795;p100"/>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Strategic Review</a:t>
                </a:r>
                <a:endParaRPr/>
              </a:p>
            </p:txBody>
          </p:sp>
          <p:sp>
            <p:nvSpPr>
              <p:cNvPr id="796" name="Google Shape;796;p100"/>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797" name="Google Shape;797;p100"/>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2</a:t>
                </a:r>
                <a:endParaRPr b="1" i="0" sz="4400" u="none" cap="none" strike="noStrike">
                  <a:solidFill>
                    <a:schemeClr val="lt1"/>
                  </a:solidFill>
                  <a:latin typeface="Lato"/>
                  <a:ea typeface="Lato"/>
                  <a:cs typeface="Lato"/>
                  <a:sym typeface="Lato"/>
                </a:endParaRPr>
              </a:p>
            </p:txBody>
          </p:sp>
        </p:grpSp>
        <p:grpSp>
          <p:nvGrpSpPr>
            <p:cNvPr id="798" name="Google Shape;798;p100"/>
            <p:cNvGrpSpPr/>
            <p:nvPr/>
          </p:nvGrpSpPr>
          <p:grpSpPr>
            <a:xfrm>
              <a:off x="3048969" y="3597586"/>
              <a:ext cx="19987948" cy="1372953"/>
              <a:chOff x="5829381" y="4895850"/>
              <a:chExt cx="53803359" cy="3695700"/>
            </a:xfrm>
          </p:grpSpPr>
          <p:sp>
            <p:nvSpPr>
              <p:cNvPr id="799" name="Google Shape;799;p100"/>
              <p:cNvSpPr/>
              <p:nvPr/>
            </p:nvSpPr>
            <p:spPr>
              <a:xfrm flipH="1">
                <a:off x="5829381" y="4895850"/>
                <a:ext cx="507903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800" name="Google Shape;800;p100"/>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An Update By Your Adviser On Recommended Changes To Strategy</a:t>
                </a:r>
                <a:endParaRPr/>
              </a:p>
            </p:txBody>
          </p:sp>
        </p:grpSp>
      </p:grpSp>
      <p:grpSp>
        <p:nvGrpSpPr>
          <p:cNvPr id="801" name="Google Shape;801;p100"/>
          <p:cNvGrpSpPr/>
          <p:nvPr/>
        </p:nvGrpSpPr>
        <p:grpSpPr>
          <a:xfrm>
            <a:off x="1675982" y="6812367"/>
            <a:ext cx="14112187" cy="2316689"/>
            <a:chOff x="1675985" y="2224670"/>
            <a:chExt cx="16726546" cy="2745868"/>
          </a:xfrm>
        </p:grpSpPr>
        <p:grpSp>
          <p:nvGrpSpPr>
            <p:cNvPr id="802" name="Google Shape;802;p100"/>
            <p:cNvGrpSpPr/>
            <p:nvPr/>
          </p:nvGrpSpPr>
          <p:grpSpPr>
            <a:xfrm>
              <a:off x="1675985" y="2224670"/>
              <a:ext cx="8458810" cy="1372953"/>
              <a:chOff x="2133599" y="4895850"/>
              <a:chExt cx="22769342" cy="3695700"/>
            </a:xfrm>
          </p:grpSpPr>
          <p:sp>
            <p:nvSpPr>
              <p:cNvPr id="803" name="Google Shape;803;p100"/>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04" name="Google Shape;804;p100"/>
              <p:cNvSpPr txBox="1"/>
              <p:nvPr/>
            </p:nvSpPr>
            <p:spPr>
              <a:xfrm>
                <a:off x="6625741" y="6057899"/>
                <a:ext cx="182772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Investment Review</a:t>
                </a:r>
                <a:endParaRPr/>
              </a:p>
            </p:txBody>
          </p:sp>
          <p:sp>
            <p:nvSpPr>
              <p:cNvPr id="805" name="Google Shape;805;p100"/>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06" name="Google Shape;806;p100"/>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3</a:t>
                </a:r>
                <a:endParaRPr b="1" i="0" sz="4400" u="none" cap="none" strike="noStrike">
                  <a:solidFill>
                    <a:schemeClr val="lt1"/>
                  </a:solidFill>
                  <a:latin typeface="Lato"/>
                  <a:ea typeface="Lato"/>
                  <a:cs typeface="Lato"/>
                  <a:sym typeface="Lato"/>
                </a:endParaRPr>
              </a:p>
            </p:txBody>
          </p:sp>
        </p:grpSp>
        <p:grpSp>
          <p:nvGrpSpPr>
            <p:cNvPr id="807" name="Google Shape;807;p100"/>
            <p:cNvGrpSpPr/>
            <p:nvPr/>
          </p:nvGrpSpPr>
          <p:grpSpPr>
            <a:xfrm>
              <a:off x="3048956" y="3597586"/>
              <a:ext cx="15353575" cy="1372953"/>
              <a:chOff x="5829347" y="4895850"/>
              <a:chExt cx="41328600" cy="3695700"/>
            </a:xfrm>
          </p:grpSpPr>
          <p:sp>
            <p:nvSpPr>
              <p:cNvPr id="808" name="Google Shape;808;p100"/>
              <p:cNvSpPr/>
              <p:nvPr/>
            </p:nvSpPr>
            <p:spPr>
              <a:xfrm flipH="1">
                <a:off x="5829347" y="4895850"/>
                <a:ext cx="41328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809" name="Google Shape;809;p100"/>
              <p:cNvSpPr txBox="1"/>
              <p:nvPr/>
            </p:nvSpPr>
            <p:spPr>
              <a:xfrm>
                <a:off x="6625743" y="6057899"/>
                <a:ext cx="391476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Looking Back On The Last 12 Months Performance</a:t>
                </a:r>
                <a:endParaRPr/>
              </a:p>
            </p:txBody>
          </p:sp>
        </p:grpSp>
      </p:gr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4" name="Shape 814"/>
        <p:cNvGrpSpPr/>
        <p:nvPr/>
      </p:nvGrpSpPr>
      <p:grpSpPr>
        <a:xfrm>
          <a:off x="0" y="0"/>
          <a:ext cx="0" cy="0"/>
          <a:chOff x="0" y="0"/>
          <a:chExt cx="0" cy="0"/>
        </a:xfrm>
      </p:grpSpPr>
      <p:pic>
        <p:nvPicPr>
          <p:cNvPr id="815" name="Google Shape;815;p101"/>
          <p:cNvPicPr preferRelativeResize="0"/>
          <p:nvPr/>
        </p:nvPicPr>
        <p:blipFill rotWithShape="1">
          <a:blip r:embed="rId3">
            <a:alphaModFix/>
          </a:blip>
          <a:srcRect b="0" l="0" r="31483" t="0"/>
          <a:stretch/>
        </p:blipFill>
        <p:spPr>
          <a:xfrm>
            <a:off x="7676708" y="-1"/>
            <a:ext cx="16711841" cy="13716000"/>
          </a:xfrm>
          <a:prstGeom prst="rect">
            <a:avLst/>
          </a:prstGeom>
          <a:noFill/>
          <a:ln>
            <a:noFill/>
          </a:ln>
        </p:spPr>
      </p:pic>
      <p:sp>
        <p:nvSpPr>
          <p:cNvPr id="816" name="Google Shape;816;p101"/>
          <p:cNvSpPr/>
          <p:nvPr/>
        </p:nvSpPr>
        <p:spPr>
          <a:xfrm>
            <a:off x="7069217" y="-1"/>
            <a:ext cx="169281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817" name="Google Shape;817;p101"/>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cxnSp>
        <p:nvCxnSpPr>
          <p:cNvPr id="818" name="Google Shape;818;p101"/>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19" name="Google Shape;819;p101"/>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820" name="Google Shape;820;p101"/>
          <p:cNvGrpSpPr/>
          <p:nvPr/>
        </p:nvGrpSpPr>
        <p:grpSpPr>
          <a:xfrm>
            <a:off x="1675982" y="1896298"/>
            <a:ext cx="18022218" cy="9686166"/>
            <a:chOff x="1675985" y="2224670"/>
            <a:chExt cx="21360932" cy="11480580"/>
          </a:xfrm>
        </p:grpSpPr>
        <p:grpSp>
          <p:nvGrpSpPr>
            <p:cNvPr id="821" name="Google Shape;821;p101"/>
            <p:cNvGrpSpPr/>
            <p:nvPr/>
          </p:nvGrpSpPr>
          <p:grpSpPr>
            <a:xfrm>
              <a:off x="1675985" y="2224670"/>
              <a:ext cx="16726546" cy="2745868"/>
              <a:chOff x="1675985" y="2224670"/>
              <a:chExt cx="16726546" cy="2745868"/>
            </a:xfrm>
          </p:grpSpPr>
          <p:grpSp>
            <p:nvGrpSpPr>
              <p:cNvPr id="822" name="Google Shape;822;p101"/>
              <p:cNvGrpSpPr/>
              <p:nvPr/>
            </p:nvGrpSpPr>
            <p:grpSpPr>
              <a:xfrm>
                <a:off x="1675985" y="2224670"/>
                <a:ext cx="8192145" cy="1372953"/>
                <a:chOff x="2133599" y="4895850"/>
                <a:chExt cx="22051536" cy="3695700"/>
              </a:xfrm>
            </p:grpSpPr>
            <p:sp>
              <p:nvSpPr>
                <p:cNvPr id="823" name="Google Shape;823;p101"/>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24" name="Google Shape;824;p101"/>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Your Issues</a:t>
                  </a:r>
                  <a:endParaRPr b="1" i="0" sz="4400" u="none" cap="none" strike="noStrike">
                    <a:solidFill>
                      <a:schemeClr val="lt1"/>
                    </a:solidFill>
                    <a:latin typeface="Lato"/>
                    <a:ea typeface="Lato"/>
                    <a:cs typeface="Lato"/>
                    <a:sym typeface="Lato"/>
                  </a:endParaRPr>
                </a:p>
              </p:txBody>
            </p:sp>
            <p:sp>
              <p:nvSpPr>
                <p:cNvPr id="825" name="Google Shape;825;p101"/>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26" name="Google Shape;826;p101"/>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a:t>
                  </a:r>
                  <a:endParaRPr b="1" i="0" sz="4400" u="none" cap="none" strike="noStrike">
                    <a:solidFill>
                      <a:schemeClr val="lt1"/>
                    </a:solidFill>
                    <a:latin typeface="Lato"/>
                    <a:ea typeface="Lato"/>
                    <a:cs typeface="Lato"/>
                    <a:sym typeface="Lato"/>
                  </a:endParaRPr>
                </a:p>
              </p:txBody>
            </p:sp>
          </p:grpSp>
          <p:grpSp>
            <p:nvGrpSpPr>
              <p:cNvPr id="827" name="Google Shape;827;p101"/>
              <p:cNvGrpSpPr/>
              <p:nvPr/>
            </p:nvGrpSpPr>
            <p:grpSpPr>
              <a:xfrm>
                <a:off x="3048956" y="3597586"/>
                <a:ext cx="15353575" cy="1372953"/>
                <a:chOff x="5829347" y="4895850"/>
                <a:chExt cx="41328600" cy="3695700"/>
              </a:xfrm>
            </p:grpSpPr>
            <p:sp>
              <p:nvSpPr>
                <p:cNvPr id="828" name="Google Shape;828;p101"/>
                <p:cNvSpPr/>
                <p:nvPr/>
              </p:nvSpPr>
              <p:spPr>
                <a:xfrm flipH="1">
                  <a:off x="5829347" y="4895850"/>
                  <a:ext cx="41328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829" name="Google Shape;829;p101"/>
                <p:cNvSpPr txBox="1"/>
                <p:nvPr/>
              </p:nvSpPr>
              <p:spPr>
                <a:xfrm>
                  <a:off x="6625743" y="6057899"/>
                  <a:ext cx="391476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An Update By You On Issues Requiring Attention</a:t>
                  </a:r>
                  <a:endParaRPr/>
                </a:p>
              </p:txBody>
            </p:sp>
          </p:grpSp>
        </p:grpSp>
        <p:grpSp>
          <p:nvGrpSpPr>
            <p:cNvPr id="830" name="Google Shape;830;p101"/>
            <p:cNvGrpSpPr/>
            <p:nvPr/>
          </p:nvGrpSpPr>
          <p:grpSpPr>
            <a:xfrm>
              <a:off x="1675985" y="5132587"/>
              <a:ext cx="21360932" cy="2745868"/>
              <a:chOff x="1675985" y="2224670"/>
              <a:chExt cx="21360932" cy="2745868"/>
            </a:xfrm>
          </p:grpSpPr>
          <p:grpSp>
            <p:nvGrpSpPr>
              <p:cNvPr id="831" name="Google Shape;831;p101"/>
              <p:cNvGrpSpPr/>
              <p:nvPr/>
            </p:nvGrpSpPr>
            <p:grpSpPr>
              <a:xfrm>
                <a:off x="1675985" y="2224670"/>
                <a:ext cx="8192145" cy="1372953"/>
                <a:chOff x="2133599" y="4895850"/>
                <a:chExt cx="22051536" cy="3695700"/>
              </a:xfrm>
            </p:grpSpPr>
            <p:sp>
              <p:nvSpPr>
                <p:cNvPr id="832" name="Google Shape;832;p101"/>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33" name="Google Shape;833;p101"/>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Strategic Review</a:t>
                  </a:r>
                  <a:endParaRPr/>
                </a:p>
              </p:txBody>
            </p:sp>
            <p:sp>
              <p:nvSpPr>
                <p:cNvPr id="834" name="Google Shape;834;p101"/>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35" name="Google Shape;835;p101"/>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2</a:t>
                  </a:r>
                  <a:endParaRPr b="1" i="0" sz="4400" u="none" cap="none" strike="noStrike">
                    <a:solidFill>
                      <a:schemeClr val="lt1"/>
                    </a:solidFill>
                    <a:latin typeface="Lato"/>
                    <a:ea typeface="Lato"/>
                    <a:cs typeface="Lato"/>
                    <a:sym typeface="Lato"/>
                  </a:endParaRPr>
                </a:p>
              </p:txBody>
            </p:sp>
          </p:grpSp>
          <p:grpSp>
            <p:nvGrpSpPr>
              <p:cNvPr id="836" name="Google Shape;836;p101"/>
              <p:cNvGrpSpPr/>
              <p:nvPr/>
            </p:nvGrpSpPr>
            <p:grpSpPr>
              <a:xfrm>
                <a:off x="3048969" y="3597586"/>
                <a:ext cx="19987948" cy="1372953"/>
                <a:chOff x="5829381" y="4895850"/>
                <a:chExt cx="53803359" cy="3695700"/>
              </a:xfrm>
            </p:grpSpPr>
            <p:sp>
              <p:nvSpPr>
                <p:cNvPr id="837" name="Google Shape;837;p101"/>
                <p:cNvSpPr/>
                <p:nvPr/>
              </p:nvSpPr>
              <p:spPr>
                <a:xfrm flipH="1">
                  <a:off x="5829381" y="4895850"/>
                  <a:ext cx="507903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838" name="Google Shape;838;p101"/>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An Update By Your Adviser On Recommended Changes To Strategy</a:t>
                  </a:r>
                  <a:endParaRPr/>
                </a:p>
              </p:txBody>
            </p:sp>
          </p:grpSp>
        </p:grpSp>
        <p:grpSp>
          <p:nvGrpSpPr>
            <p:cNvPr id="839" name="Google Shape;839;p101"/>
            <p:cNvGrpSpPr/>
            <p:nvPr/>
          </p:nvGrpSpPr>
          <p:grpSpPr>
            <a:xfrm>
              <a:off x="1675985" y="8051465"/>
              <a:ext cx="16726546" cy="2745868"/>
              <a:chOff x="1675985" y="2224670"/>
              <a:chExt cx="16726546" cy="2745868"/>
            </a:xfrm>
          </p:grpSpPr>
          <p:grpSp>
            <p:nvGrpSpPr>
              <p:cNvPr id="840" name="Google Shape;840;p101"/>
              <p:cNvGrpSpPr/>
              <p:nvPr/>
            </p:nvGrpSpPr>
            <p:grpSpPr>
              <a:xfrm>
                <a:off x="1675985" y="2224670"/>
                <a:ext cx="8458810" cy="1372953"/>
                <a:chOff x="2133599" y="4895850"/>
                <a:chExt cx="22769342" cy="3695700"/>
              </a:xfrm>
            </p:grpSpPr>
            <p:sp>
              <p:nvSpPr>
                <p:cNvPr id="841" name="Google Shape;841;p101"/>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42" name="Google Shape;842;p101"/>
                <p:cNvSpPr txBox="1"/>
                <p:nvPr/>
              </p:nvSpPr>
              <p:spPr>
                <a:xfrm>
                  <a:off x="6625741" y="6057899"/>
                  <a:ext cx="182772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Investment Review</a:t>
                  </a:r>
                  <a:endParaRPr/>
                </a:p>
              </p:txBody>
            </p:sp>
            <p:sp>
              <p:nvSpPr>
                <p:cNvPr id="843" name="Google Shape;843;p101"/>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44" name="Google Shape;844;p101"/>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3</a:t>
                  </a:r>
                  <a:endParaRPr b="1" i="0" sz="4400" u="none" cap="none" strike="noStrike">
                    <a:solidFill>
                      <a:schemeClr val="lt1"/>
                    </a:solidFill>
                    <a:latin typeface="Lato"/>
                    <a:ea typeface="Lato"/>
                    <a:cs typeface="Lato"/>
                    <a:sym typeface="Lato"/>
                  </a:endParaRPr>
                </a:p>
              </p:txBody>
            </p:sp>
          </p:grpSp>
          <p:grpSp>
            <p:nvGrpSpPr>
              <p:cNvPr id="845" name="Google Shape;845;p101"/>
              <p:cNvGrpSpPr/>
              <p:nvPr/>
            </p:nvGrpSpPr>
            <p:grpSpPr>
              <a:xfrm>
                <a:off x="3048956" y="3597586"/>
                <a:ext cx="15353575" cy="1372953"/>
                <a:chOff x="5829347" y="4895850"/>
                <a:chExt cx="41328600" cy="3695700"/>
              </a:xfrm>
            </p:grpSpPr>
            <p:sp>
              <p:nvSpPr>
                <p:cNvPr id="846" name="Google Shape;846;p101"/>
                <p:cNvSpPr/>
                <p:nvPr/>
              </p:nvSpPr>
              <p:spPr>
                <a:xfrm flipH="1">
                  <a:off x="5829347" y="4895850"/>
                  <a:ext cx="41328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847" name="Google Shape;847;p101"/>
                <p:cNvSpPr txBox="1"/>
                <p:nvPr/>
              </p:nvSpPr>
              <p:spPr>
                <a:xfrm>
                  <a:off x="6625743" y="6057899"/>
                  <a:ext cx="391476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Looking Back On The Last 12 Months Performance</a:t>
                  </a:r>
                  <a:endParaRPr/>
                </a:p>
              </p:txBody>
            </p:sp>
          </p:grpSp>
        </p:grpSp>
        <p:grpSp>
          <p:nvGrpSpPr>
            <p:cNvPr id="848" name="Google Shape;848;p101"/>
            <p:cNvGrpSpPr/>
            <p:nvPr/>
          </p:nvGrpSpPr>
          <p:grpSpPr>
            <a:xfrm>
              <a:off x="1675985" y="10959382"/>
              <a:ext cx="21360932" cy="2745868"/>
              <a:chOff x="1675985" y="2224670"/>
              <a:chExt cx="21360932" cy="2745868"/>
            </a:xfrm>
          </p:grpSpPr>
          <p:grpSp>
            <p:nvGrpSpPr>
              <p:cNvPr id="849" name="Google Shape;849;p101"/>
              <p:cNvGrpSpPr/>
              <p:nvPr/>
            </p:nvGrpSpPr>
            <p:grpSpPr>
              <a:xfrm>
                <a:off x="1675985" y="2224670"/>
                <a:ext cx="10609050" cy="1372953"/>
                <a:chOff x="2133599" y="4895850"/>
                <a:chExt cx="28557336" cy="3695700"/>
              </a:xfrm>
            </p:grpSpPr>
            <p:sp>
              <p:nvSpPr>
                <p:cNvPr id="850" name="Google Shape;850;p101"/>
                <p:cNvSpPr/>
                <p:nvPr/>
              </p:nvSpPr>
              <p:spPr>
                <a:xfrm flipH="1">
                  <a:off x="5829188" y="4895850"/>
                  <a:ext cx="229182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51" name="Google Shape;851;p101"/>
                <p:cNvSpPr txBox="1"/>
                <p:nvPr/>
              </p:nvSpPr>
              <p:spPr>
                <a:xfrm>
                  <a:off x="6670235" y="6471856"/>
                  <a:ext cx="24020700" cy="60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Investment Action Plan</a:t>
                  </a:r>
                  <a:endParaRPr/>
                </a:p>
              </p:txBody>
            </p:sp>
            <p:sp>
              <p:nvSpPr>
                <p:cNvPr id="852" name="Google Shape;852;p101"/>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53" name="Google Shape;853;p101"/>
                <p:cNvSpPr txBox="1"/>
                <p:nvPr/>
              </p:nvSpPr>
              <p:spPr>
                <a:xfrm>
                  <a:off x="3199182" y="6057899"/>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4</a:t>
                  </a:r>
                  <a:endParaRPr b="1" i="0" sz="4400" u="none" cap="none" strike="noStrike">
                    <a:solidFill>
                      <a:schemeClr val="lt1"/>
                    </a:solidFill>
                    <a:latin typeface="Lato"/>
                    <a:ea typeface="Lato"/>
                    <a:cs typeface="Lato"/>
                    <a:sym typeface="Lato"/>
                  </a:endParaRPr>
                </a:p>
              </p:txBody>
            </p:sp>
          </p:grpSp>
          <p:grpSp>
            <p:nvGrpSpPr>
              <p:cNvPr id="854" name="Google Shape;854;p101"/>
              <p:cNvGrpSpPr/>
              <p:nvPr/>
            </p:nvGrpSpPr>
            <p:grpSpPr>
              <a:xfrm>
                <a:off x="3048907" y="3597586"/>
                <a:ext cx="19988010" cy="1372953"/>
                <a:chOff x="5829213" y="4895850"/>
                <a:chExt cx="53803527" cy="3695700"/>
              </a:xfrm>
            </p:grpSpPr>
            <p:sp>
              <p:nvSpPr>
                <p:cNvPr id="855" name="Google Shape;855;p101"/>
                <p:cNvSpPr/>
                <p:nvPr/>
              </p:nvSpPr>
              <p:spPr>
                <a:xfrm flipH="1">
                  <a:off x="5829213" y="4895850"/>
                  <a:ext cx="536628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856" name="Google Shape;856;p101"/>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Looking Forward &amp; Implementing Any Changes To Investment Strategy</a:t>
                  </a:r>
                  <a:endParaRPr/>
                </a:p>
              </p:txBody>
            </p:sp>
          </p:grpSp>
        </p:grpSp>
      </p:gr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1" name="Shape 861"/>
        <p:cNvGrpSpPr/>
        <p:nvPr/>
      </p:nvGrpSpPr>
      <p:grpSpPr>
        <a:xfrm>
          <a:off x="0" y="0"/>
          <a:ext cx="0" cy="0"/>
          <a:chOff x="0" y="0"/>
          <a:chExt cx="0" cy="0"/>
        </a:xfrm>
      </p:grpSpPr>
      <p:pic>
        <p:nvPicPr>
          <p:cNvPr id="862" name="Google Shape;862;p102"/>
          <p:cNvPicPr preferRelativeResize="0"/>
          <p:nvPr/>
        </p:nvPicPr>
        <p:blipFill rotWithShape="1">
          <a:blip r:embed="rId3">
            <a:alphaModFix/>
          </a:blip>
          <a:srcRect b="0" l="0" r="0" t="0"/>
          <a:stretch/>
        </p:blipFill>
        <p:spPr>
          <a:xfrm>
            <a:off x="9409091" y="0"/>
            <a:ext cx="15004631" cy="13715998"/>
          </a:xfrm>
          <a:prstGeom prst="rect">
            <a:avLst/>
          </a:prstGeom>
          <a:noFill/>
          <a:ln>
            <a:noFill/>
          </a:ln>
        </p:spPr>
      </p:pic>
      <p:sp>
        <p:nvSpPr>
          <p:cNvPr id="863" name="Google Shape;863;p102"/>
          <p:cNvSpPr/>
          <p:nvPr/>
        </p:nvSpPr>
        <p:spPr>
          <a:xfrm>
            <a:off x="8945371" y="-1"/>
            <a:ext cx="150519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864" name="Google Shape;864;p10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65" name="Google Shape;865;p102"/>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866" name="Google Shape;866;p102"/>
          <p:cNvGrpSpPr/>
          <p:nvPr/>
        </p:nvGrpSpPr>
        <p:grpSpPr>
          <a:xfrm>
            <a:off x="1675982" y="1896297"/>
            <a:ext cx="17450702" cy="2316689"/>
            <a:chOff x="1675985" y="2224670"/>
            <a:chExt cx="20683539" cy="2745868"/>
          </a:xfrm>
        </p:grpSpPr>
        <p:grpSp>
          <p:nvGrpSpPr>
            <p:cNvPr id="867" name="Google Shape;867;p102"/>
            <p:cNvGrpSpPr/>
            <p:nvPr/>
          </p:nvGrpSpPr>
          <p:grpSpPr>
            <a:xfrm>
              <a:off x="1675985" y="2224670"/>
              <a:ext cx="8192145" cy="1372953"/>
              <a:chOff x="2133599" y="4895850"/>
              <a:chExt cx="22051536" cy="3695700"/>
            </a:xfrm>
          </p:grpSpPr>
          <p:sp>
            <p:nvSpPr>
              <p:cNvPr id="868" name="Google Shape;868;p102"/>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69" name="Google Shape;869;p102"/>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Debt Review</a:t>
                </a:r>
                <a:endParaRPr/>
              </a:p>
            </p:txBody>
          </p:sp>
          <p:sp>
            <p:nvSpPr>
              <p:cNvPr id="870" name="Google Shape;870;p102"/>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71" name="Google Shape;871;p102"/>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5</a:t>
                </a:r>
                <a:endParaRPr b="1" i="0" sz="4400" u="none" cap="none" strike="noStrike">
                  <a:solidFill>
                    <a:schemeClr val="lt1"/>
                  </a:solidFill>
                  <a:latin typeface="Lato"/>
                  <a:ea typeface="Lato"/>
                  <a:cs typeface="Lato"/>
                  <a:sym typeface="Lato"/>
                </a:endParaRPr>
              </a:p>
            </p:txBody>
          </p:sp>
        </p:grpSp>
        <p:grpSp>
          <p:nvGrpSpPr>
            <p:cNvPr id="872" name="Google Shape;872;p102"/>
            <p:cNvGrpSpPr/>
            <p:nvPr/>
          </p:nvGrpSpPr>
          <p:grpSpPr>
            <a:xfrm>
              <a:off x="3048976" y="3597586"/>
              <a:ext cx="19310549" cy="1372953"/>
              <a:chOff x="5829400" y="4895850"/>
              <a:chExt cx="51979942" cy="3695700"/>
            </a:xfrm>
          </p:grpSpPr>
          <p:sp>
            <p:nvSpPr>
              <p:cNvPr id="873" name="Google Shape;873;p102"/>
              <p:cNvSpPr/>
              <p:nvPr/>
            </p:nvSpPr>
            <p:spPr>
              <a:xfrm flipH="1">
                <a:off x="5829400" y="4895850"/>
                <a:ext cx="47907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874" name="Google Shape;874;p102"/>
              <p:cNvSpPr txBox="1"/>
              <p:nvPr/>
            </p:nvSpPr>
            <p:spPr>
              <a:xfrm>
                <a:off x="6625742" y="6057898"/>
                <a:ext cx="51183600" cy="126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Reviewing Your Interest Rates &amp; Debt Structuring Arrangements</a:t>
                </a:r>
                <a:endParaRPr/>
              </a:p>
            </p:txBody>
          </p:sp>
        </p:grpSp>
      </p:grpSp>
      <p:sp>
        <p:nvSpPr>
          <p:cNvPr id="875" name="Google Shape;875;p102"/>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id="881" name="Google Shape;881;p103"/>
          <p:cNvPicPr preferRelativeResize="0"/>
          <p:nvPr/>
        </p:nvPicPr>
        <p:blipFill rotWithShape="1">
          <a:blip r:embed="rId3">
            <a:alphaModFix/>
          </a:blip>
          <a:srcRect b="0" l="0" r="37686" t="0"/>
          <a:stretch/>
        </p:blipFill>
        <p:spPr>
          <a:xfrm>
            <a:off x="11557389" y="0"/>
            <a:ext cx="12820261" cy="13716000"/>
          </a:xfrm>
          <a:prstGeom prst="rect">
            <a:avLst/>
          </a:prstGeom>
          <a:noFill/>
          <a:ln>
            <a:noFill/>
          </a:ln>
        </p:spPr>
      </p:pic>
      <p:sp>
        <p:nvSpPr>
          <p:cNvPr id="882" name="Google Shape;882;p103"/>
          <p:cNvSpPr/>
          <p:nvPr/>
        </p:nvSpPr>
        <p:spPr>
          <a:xfrm>
            <a:off x="9471005" y="0"/>
            <a:ext cx="143961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883" name="Google Shape;883;p10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884" name="Google Shape;884;p103"/>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885" name="Google Shape;885;p103"/>
          <p:cNvGrpSpPr/>
          <p:nvPr/>
        </p:nvGrpSpPr>
        <p:grpSpPr>
          <a:xfrm>
            <a:off x="1675982" y="1896297"/>
            <a:ext cx="17450702" cy="2316689"/>
            <a:chOff x="1675985" y="2224670"/>
            <a:chExt cx="20683539" cy="2745868"/>
          </a:xfrm>
        </p:grpSpPr>
        <p:grpSp>
          <p:nvGrpSpPr>
            <p:cNvPr id="886" name="Google Shape;886;p103"/>
            <p:cNvGrpSpPr/>
            <p:nvPr/>
          </p:nvGrpSpPr>
          <p:grpSpPr>
            <a:xfrm>
              <a:off x="1675985" y="2224670"/>
              <a:ext cx="8192145" cy="1372953"/>
              <a:chOff x="2133599" y="4895850"/>
              <a:chExt cx="22051536" cy="3695700"/>
            </a:xfrm>
          </p:grpSpPr>
          <p:sp>
            <p:nvSpPr>
              <p:cNvPr id="887" name="Google Shape;887;p103"/>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88" name="Google Shape;888;p103"/>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Debt Review</a:t>
                </a:r>
                <a:endParaRPr/>
              </a:p>
            </p:txBody>
          </p:sp>
          <p:sp>
            <p:nvSpPr>
              <p:cNvPr id="889" name="Google Shape;889;p103"/>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90" name="Google Shape;890;p103"/>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5</a:t>
                </a:r>
                <a:endParaRPr b="1" i="0" sz="4400" u="none" cap="none" strike="noStrike">
                  <a:solidFill>
                    <a:schemeClr val="lt1"/>
                  </a:solidFill>
                  <a:latin typeface="Lato"/>
                  <a:ea typeface="Lato"/>
                  <a:cs typeface="Lato"/>
                  <a:sym typeface="Lato"/>
                </a:endParaRPr>
              </a:p>
            </p:txBody>
          </p:sp>
        </p:grpSp>
        <p:grpSp>
          <p:nvGrpSpPr>
            <p:cNvPr id="891" name="Google Shape;891;p103"/>
            <p:cNvGrpSpPr/>
            <p:nvPr/>
          </p:nvGrpSpPr>
          <p:grpSpPr>
            <a:xfrm>
              <a:off x="3048976" y="3597586"/>
              <a:ext cx="19310549" cy="1372953"/>
              <a:chOff x="5829400" y="4895850"/>
              <a:chExt cx="51979942" cy="3695700"/>
            </a:xfrm>
          </p:grpSpPr>
          <p:sp>
            <p:nvSpPr>
              <p:cNvPr id="892" name="Google Shape;892;p103"/>
              <p:cNvSpPr/>
              <p:nvPr/>
            </p:nvSpPr>
            <p:spPr>
              <a:xfrm flipH="1">
                <a:off x="5829400" y="4895850"/>
                <a:ext cx="47907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893" name="Google Shape;893;p103"/>
              <p:cNvSpPr txBox="1"/>
              <p:nvPr/>
            </p:nvSpPr>
            <p:spPr>
              <a:xfrm>
                <a:off x="6625742" y="6057898"/>
                <a:ext cx="51183600" cy="126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Reviewing Your Interest Rates &amp; Debt Structuring Arrangements</a:t>
                </a:r>
                <a:endParaRPr/>
              </a:p>
            </p:txBody>
          </p:sp>
        </p:grpSp>
      </p:grpSp>
      <p:grpSp>
        <p:nvGrpSpPr>
          <p:cNvPr id="894" name="Google Shape;894;p103"/>
          <p:cNvGrpSpPr/>
          <p:nvPr/>
        </p:nvGrpSpPr>
        <p:grpSpPr>
          <a:xfrm>
            <a:off x="1675982" y="4349708"/>
            <a:ext cx="18288893" cy="2316689"/>
            <a:chOff x="1675985" y="2224670"/>
            <a:chExt cx="21677010" cy="2745868"/>
          </a:xfrm>
        </p:grpSpPr>
        <p:grpSp>
          <p:nvGrpSpPr>
            <p:cNvPr id="895" name="Google Shape;895;p103"/>
            <p:cNvGrpSpPr/>
            <p:nvPr/>
          </p:nvGrpSpPr>
          <p:grpSpPr>
            <a:xfrm>
              <a:off x="1675985" y="2224670"/>
              <a:ext cx="8192145" cy="1372953"/>
              <a:chOff x="2133599" y="4895850"/>
              <a:chExt cx="22051536" cy="3695700"/>
            </a:xfrm>
          </p:grpSpPr>
          <p:sp>
            <p:nvSpPr>
              <p:cNvPr id="896" name="Google Shape;896;p103"/>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97" name="Google Shape;897;p103"/>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Taxation Update</a:t>
                </a:r>
                <a:endParaRPr/>
              </a:p>
            </p:txBody>
          </p:sp>
          <p:sp>
            <p:nvSpPr>
              <p:cNvPr id="898" name="Google Shape;898;p103"/>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899" name="Google Shape;899;p103"/>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6</a:t>
                </a:r>
                <a:endParaRPr b="1" i="0" sz="4400" u="none" cap="none" strike="noStrike">
                  <a:solidFill>
                    <a:schemeClr val="lt1"/>
                  </a:solidFill>
                  <a:latin typeface="Lato"/>
                  <a:ea typeface="Lato"/>
                  <a:cs typeface="Lato"/>
                  <a:sym typeface="Lato"/>
                </a:endParaRPr>
              </a:p>
            </p:txBody>
          </p:sp>
        </p:grpSp>
        <p:grpSp>
          <p:nvGrpSpPr>
            <p:cNvPr id="900" name="Google Shape;900;p103"/>
            <p:cNvGrpSpPr/>
            <p:nvPr/>
          </p:nvGrpSpPr>
          <p:grpSpPr>
            <a:xfrm>
              <a:off x="3048923" y="3597586"/>
              <a:ext cx="20304072" cy="1372953"/>
              <a:chOff x="5829256" y="4895850"/>
              <a:chExt cx="54654300" cy="3695700"/>
            </a:xfrm>
          </p:grpSpPr>
          <p:sp>
            <p:nvSpPr>
              <p:cNvPr id="901" name="Google Shape;901;p103"/>
              <p:cNvSpPr/>
              <p:nvPr/>
            </p:nvSpPr>
            <p:spPr>
              <a:xfrm flipH="1">
                <a:off x="5829256" y="4895850"/>
                <a:ext cx="546543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902" name="Google Shape;902;p103"/>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Reviewing Opportunities &amp; Threats Created By Changes To Taxation Law</a:t>
                </a:r>
                <a:endParaRPr/>
              </a:p>
            </p:txBody>
          </p:sp>
        </p:grpSp>
      </p:grpSp>
      <p:sp>
        <p:nvSpPr>
          <p:cNvPr id="903" name="Google Shape;903;p103"/>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8" name="Shape 908"/>
        <p:cNvGrpSpPr/>
        <p:nvPr/>
      </p:nvGrpSpPr>
      <p:grpSpPr>
        <a:xfrm>
          <a:off x="0" y="0"/>
          <a:ext cx="0" cy="0"/>
          <a:chOff x="0" y="0"/>
          <a:chExt cx="0" cy="0"/>
        </a:xfrm>
      </p:grpSpPr>
      <p:pic>
        <p:nvPicPr>
          <p:cNvPr id="909" name="Google Shape;909;p104"/>
          <p:cNvPicPr preferRelativeResize="0"/>
          <p:nvPr/>
        </p:nvPicPr>
        <p:blipFill rotWithShape="1">
          <a:blip r:embed="rId3">
            <a:alphaModFix/>
          </a:blip>
          <a:srcRect b="0" l="0" r="29607" t="0"/>
          <a:stretch/>
        </p:blipFill>
        <p:spPr>
          <a:xfrm>
            <a:off x="9918700" y="0"/>
            <a:ext cx="14458950" cy="13716000"/>
          </a:xfrm>
          <a:prstGeom prst="rect">
            <a:avLst/>
          </a:prstGeom>
          <a:noFill/>
          <a:ln>
            <a:noFill/>
          </a:ln>
        </p:spPr>
      </p:pic>
      <p:sp>
        <p:nvSpPr>
          <p:cNvPr id="910" name="Google Shape;910;p104"/>
          <p:cNvSpPr/>
          <p:nvPr/>
        </p:nvSpPr>
        <p:spPr>
          <a:xfrm>
            <a:off x="9601199" y="-1"/>
            <a:ext cx="143961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911" name="Google Shape;911;p104"/>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cxnSp>
        <p:nvCxnSpPr>
          <p:cNvPr id="912" name="Google Shape;912;p10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913" name="Google Shape;913;p104"/>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914" name="Google Shape;914;p104"/>
          <p:cNvGrpSpPr/>
          <p:nvPr/>
        </p:nvGrpSpPr>
        <p:grpSpPr>
          <a:xfrm>
            <a:off x="1675982" y="1896297"/>
            <a:ext cx="17450702" cy="2316689"/>
            <a:chOff x="1675985" y="2224670"/>
            <a:chExt cx="20683539" cy="2745868"/>
          </a:xfrm>
        </p:grpSpPr>
        <p:grpSp>
          <p:nvGrpSpPr>
            <p:cNvPr id="915" name="Google Shape;915;p104"/>
            <p:cNvGrpSpPr/>
            <p:nvPr/>
          </p:nvGrpSpPr>
          <p:grpSpPr>
            <a:xfrm>
              <a:off x="1675985" y="2224670"/>
              <a:ext cx="8192145" cy="1372953"/>
              <a:chOff x="2133599" y="4895850"/>
              <a:chExt cx="22051536" cy="3695700"/>
            </a:xfrm>
          </p:grpSpPr>
          <p:sp>
            <p:nvSpPr>
              <p:cNvPr id="916" name="Google Shape;916;p104"/>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17" name="Google Shape;917;p104"/>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Debt Review</a:t>
                </a:r>
                <a:endParaRPr/>
              </a:p>
            </p:txBody>
          </p:sp>
          <p:sp>
            <p:nvSpPr>
              <p:cNvPr id="918" name="Google Shape;918;p104"/>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19" name="Google Shape;919;p104"/>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5</a:t>
                </a:r>
                <a:endParaRPr b="1" i="0" sz="4400" u="none" cap="none" strike="noStrike">
                  <a:solidFill>
                    <a:schemeClr val="lt1"/>
                  </a:solidFill>
                  <a:latin typeface="Lato"/>
                  <a:ea typeface="Lato"/>
                  <a:cs typeface="Lato"/>
                  <a:sym typeface="Lato"/>
                </a:endParaRPr>
              </a:p>
            </p:txBody>
          </p:sp>
        </p:grpSp>
        <p:grpSp>
          <p:nvGrpSpPr>
            <p:cNvPr id="920" name="Google Shape;920;p104"/>
            <p:cNvGrpSpPr/>
            <p:nvPr/>
          </p:nvGrpSpPr>
          <p:grpSpPr>
            <a:xfrm>
              <a:off x="3048976" y="3597586"/>
              <a:ext cx="19310549" cy="1372953"/>
              <a:chOff x="5829400" y="4895850"/>
              <a:chExt cx="51979942" cy="3695700"/>
            </a:xfrm>
          </p:grpSpPr>
          <p:sp>
            <p:nvSpPr>
              <p:cNvPr id="921" name="Google Shape;921;p104"/>
              <p:cNvSpPr/>
              <p:nvPr/>
            </p:nvSpPr>
            <p:spPr>
              <a:xfrm flipH="1">
                <a:off x="5829400" y="4895850"/>
                <a:ext cx="47907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922" name="Google Shape;922;p104"/>
              <p:cNvSpPr txBox="1"/>
              <p:nvPr/>
            </p:nvSpPr>
            <p:spPr>
              <a:xfrm>
                <a:off x="6625742" y="6057898"/>
                <a:ext cx="51183600" cy="126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Reviewing Your Interest Rates &amp; Debt Structuring Arrangements</a:t>
                </a:r>
                <a:endParaRPr/>
              </a:p>
            </p:txBody>
          </p:sp>
        </p:grpSp>
      </p:grpSp>
      <p:grpSp>
        <p:nvGrpSpPr>
          <p:cNvPr id="923" name="Google Shape;923;p104"/>
          <p:cNvGrpSpPr/>
          <p:nvPr/>
        </p:nvGrpSpPr>
        <p:grpSpPr>
          <a:xfrm>
            <a:off x="1675982" y="4349708"/>
            <a:ext cx="18288893" cy="2316689"/>
            <a:chOff x="1675985" y="2224670"/>
            <a:chExt cx="21677010" cy="2745868"/>
          </a:xfrm>
        </p:grpSpPr>
        <p:grpSp>
          <p:nvGrpSpPr>
            <p:cNvPr id="924" name="Google Shape;924;p104"/>
            <p:cNvGrpSpPr/>
            <p:nvPr/>
          </p:nvGrpSpPr>
          <p:grpSpPr>
            <a:xfrm>
              <a:off x="1675985" y="2224670"/>
              <a:ext cx="8192145" cy="1372953"/>
              <a:chOff x="2133599" y="4895850"/>
              <a:chExt cx="22051536" cy="3695700"/>
            </a:xfrm>
          </p:grpSpPr>
          <p:sp>
            <p:nvSpPr>
              <p:cNvPr id="925" name="Google Shape;925;p104"/>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26" name="Google Shape;926;p104"/>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Taxation Update</a:t>
                </a:r>
                <a:endParaRPr/>
              </a:p>
            </p:txBody>
          </p:sp>
          <p:sp>
            <p:nvSpPr>
              <p:cNvPr id="927" name="Google Shape;927;p104"/>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28" name="Google Shape;928;p104"/>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6</a:t>
                </a:r>
                <a:endParaRPr b="1" i="0" sz="4400" u="none" cap="none" strike="noStrike">
                  <a:solidFill>
                    <a:schemeClr val="lt1"/>
                  </a:solidFill>
                  <a:latin typeface="Lato"/>
                  <a:ea typeface="Lato"/>
                  <a:cs typeface="Lato"/>
                  <a:sym typeface="Lato"/>
                </a:endParaRPr>
              </a:p>
            </p:txBody>
          </p:sp>
        </p:grpSp>
        <p:grpSp>
          <p:nvGrpSpPr>
            <p:cNvPr id="929" name="Google Shape;929;p104"/>
            <p:cNvGrpSpPr/>
            <p:nvPr/>
          </p:nvGrpSpPr>
          <p:grpSpPr>
            <a:xfrm>
              <a:off x="3048923" y="3597586"/>
              <a:ext cx="20304072" cy="1372953"/>
              <a:chOff x="5829256" y="4895850"/>
              <a:chExt cx="54654300" cy="3695700"/>
            </a:xfrm>
          </p:grpSpPr>
          <p:sp>
            <p:nvSpPr>
              <p:cNvPr id="930" name="Google Shape;930;p104"/>
              <p:cNvSpPr/>
              <p:nvPr/>
            </p:nvSpPr>
            <p:spPr>
              <a:xfrm flipH="1">
                <a:off x="5829256" y="4895850"/>
                <a:ext cx="546543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931" name="Google Shape;931;p104"/>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Reviewing Opportunities &amp; Threats Created By Changes To Taxation Law</a:t>
                </a:r>
                <a:endParaRPr/>
              </a:p>
            </p:txBody>
          </p:sp>
        </p:grpSp>
      </p:grpSp>
      <p:grpSp>
        <p:nvGrpSpPr>
          <p:cNvPr id="932" name="Google Shape;932;p104"/>
          <p:cNvGrpSpPr/>
          <p:nvPr/>
        </p:nvGrpSpPr>
        <p:grpSpPr>
          <a:xfrm>
            <a:off x="1675982" y="6812367"/>
            <a:ext cx="19527175" cy="2316689"/>
            <a:chOff x="1675985" y="2224670"/>
            <a:chExt cx="23144690" cy="2745868"/>
          </a:xfrm>
        </p:grpSpPr>
        <p:grpSp>
          <p:nvGrpSpPr>
            <p:cNvPr id="933" name="Google Shape;933;p104"/>
            <p:cNvGrpSpPr/>
            <p:nvPr/>
          </p:nvGrpSpPr>
          <p:grpSpPr>
            <a:xfrm>
              <a:off x="1675985" y="2224670"/>
              <a:ext cx="8458810" cy="1372953"/>
              <a:chOff x="2133599" y="4895850"/>
              <a:chExt cx="22769342" cy="3695700"/>
            </a:xfrm>
          </p:grpSpPr>
          <p:sp>
            <p:nvSpPr>
              <p:cNvPr id="934" name="Google Shape;934;p104"/>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35" name="Google Shape;935;p104"/>
              <p:cNvSpPr txBox="1"/>
              <p:nvPr/>
            </p:nvSpPr>
            <p:spPr>
              <a:xfrm>
                <a:off x="6625741" y="6057899"/>
                <a:ext cx="182772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Pensions Update</a:t>
                </a:r>
                <a:endParaRPr/>
              </a:p>
            </p:txBody>
          </p:sp>
          <p:sp>
            <p:nvSpPr>
              <p:cNvPr id="936" name="Google Shape;936;p104"/>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37" name="Google Shape;937;p104"/>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7</a:t>
                </a:r>
                <a:endParaRPr b="1" i="0" sz="4400" u="none" cap="none" strike="noStrike">
                  <a:solidFill>
                    <a:schemeClr val="lt1"/>
                  </a:solidFill>
                  <a:latin typeface="Lato"/>
                  <a:ea typeface="Lato"/>
                  <a:cs typeface="Lato"/>
                  <a:sym typeface="Lato"/>
                </a:endParaRPr>
              </a:p>
            </p:txBody>
          </p:sp>
        </p:grpSp>
        <p:grpSp>
          <p:nvGrpSpPr>
            <p:cNvPr id="938" name="Google Shape;938;p104"/>
            <p:cNvGrpSpPr/>
            <p:nvPr/>
          </p:nvGrpSpPr>
          <p:grpSpPr>
            <a:xfrm>
              <a:off x="3048920" y="3597586"/>
              <a:ext cx="21771755" cy="1372953"/>
              <a:chOff x="5829250" y="4895850"/>
              <a:chExt cx="58604992" cy="3695700"/>
            </a:xfrm>
          </p:grpSpPr>
          <p:sp>
            <p:nvSpPr>
              <p:cNvPr id="939" name="Google Shape;939;p104"/>
              <p:cNvSpPr/>
              <p:nvPr/>
            </p:nvSpPr>
            <p:spPr>
              <a:xfrm flipH="1">
                <a:off x="5829250" y="4895850"/>
                <a:ext cx="546543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940" name="Google Shape;940;p104"/>
              <p:cNvSpPr txBox="1"/>
              <p:nvPr/>
            </p:nvSpPr>
            <p:spPr>
              <a:xfrm>
                <a:off x="6625742" y="6057898"/>
                <a:ext cx="57808500" cy="138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Reviewing Opportunities &amp; Threats Created By Changes To Pension Law</a:t>
                </a:r>
                <a:endParaRPr/>
              </a:p>
            </p:txBody>
          </p:sp>
        </p:grpSp>
      </p:gr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5" name="Shape 945"/>
        <p:cNvGrpSpPr/>
        <p:nvPr/>
      </p:nvGrpSpPr>
      <p:grpSpPr>
        <a:xfrm>
          <a:off x="0" y="0"/>
          <a:ext cx="0" cy="0"/>
          <a:chOff x="0" y="0"/>
          <a:chExt cx="0" cy="0"/>
        </a:xfrm>
      </p:grpSpPr>
      <p:pic>
        <p:nvPicPr>
          <p:cNvPr id="946" name="Google Shape;946;p105"/>
          <p:cNvPicPr preferRelativeResize="0"/>
          <p:nvPr/>
        </p:nvPicPr>
        <p:blipFill rotWithShape="1">
          <a:blip r:embed="rId3">
            <a:alphaModFix/>
          </a:blip>
          <a:srcRect b="0" l="0" r="39748" t="0"/>
          <a:stretch/>
        </p:blipFill>
        <p:spPr>
          <a:xfrm>
            <a:off x="11989774" y="0"/>
            <a:ext cx="12390308" cy="13716000"/>
          </a:xfrm>
          <a:prstGeom prst="rect">
            <a:avLst/>
          </a:prstGeom>
          <a:noFill/>
          <a:ln>
            <a:noFill/>
          </a:ln>
        </p:spPr>
      </p:pic>
      <p:sp>
        <p:nvSpPr>
          <p:cNvPr id="947" name="Google Shape;947;p105"/>
          <p:cNvSpPr/>
          <p:nvPr/>
        </p:nvSpPr>
        <p:spPr>
          <a:xfrm>
            <a:off x="9601199" y="-1"/>
            <a:ext cx="143961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948" name="Google Shape;948;p105"/>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cxnSp>
        <p:nvCxnSpPr>
          <p:cNvPr id="949" name="Google Shape;949;p10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950" name="Google Shape;950;p105"/>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951" name="Google Shape;951;p105"/>
          <p:cNvGrpSpPr/>
          <p:nvPr/>
        </p:nvGrpSpPr>
        <p:grpSpPr>
          <a:xfrm>
            <a:off x="1675982" y="1896297"/>
            <a:ext cx="17450702" cy="2316689"/>
            <a:chOff x="1675985" y="2224670"/>
            <a:chExt cx="20683539" cy="2745868"/>
          </a:xfrm>
        </p:grpSpPr>
        <p:grpSp>
          <p:nvGrpSpPr>
            <p:cNvPr id="952" name="Google Shape;952;p105"/>
            <p:cNvGrpSpPr/>
            <p:nvPr/>
          </p:nvGrpSpPr>
          <p:grpSpPr>
            <a:xfrm>
              <a:off x="1675985" y="2224670"/>
              <a:ext cx="8192145" cy="1372953"/>
              <a:chOff x="2133599" y="4895850"/>
              <a:chExt cx="22051536" cy="3695700"/>
            </a:xfrm>
          </p:grpSpPr>
          <p:sp>
            <p:nvSpPr>
              <p:cNvPr id="953" name="Google Shape;953;p105"/>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54" name="Google Shape;954;p105"/>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Debt Review</a:t>
                </a:r>
                <a:endParaRPr/>
              </a:p>
            </p:txBody>
          </p:sp>
          <p:sp>
            <p:nvSpPr>
              <p:cNvPr id="955" name="Google Shape;955;p105"/>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56" name="Google Shape;956;p105"/>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5</a:t>
                </a:r>
                <a:endParaRPr b="1" i="0" sz="4400" u="none" cap="none" strike="noStrike">
                  <a:solidFill>
                    <a:schemeClr val="lt1"/>
                  </a:solidFill>
                  <a:latin typeface="Lato"/>
                  <a:ea typeface="Lato"/>
                  <a:cs typeface="Lato"/>
                  <a:sym typeface="Lato"/>
                </a:endParaRPr>
              </a:p>
            </p:txBody>
          </p:sp>
        </p:grpSp>
        <p:grpSp>
          <p:nvGrpSpPr>
            <p:cNvPr id="957" name="Google Shape;957;p105"/>
            <p:cNvGrpSpPr/>
            <p:nvPr/>
          </p:nvGrpSpPr>
          <p:grpSpPr>
            <a:xfrm>
              <a:off x="3048976" y="3597586"/>
              <a:ext cx="19310549" cy="1372953"/>
              <a:chOff x="5829400" y="4895850"/>
              <a:chExt cx="51979942" cy="3695700"/>
            </a:xfrm>
          </p:grpSpPr>
          <p:sp>
            <p:nvSpPr>
              <p:cNvPr id="958" name="Google Shape;958;p105"/>
              <p:cNvSpPr/>
              <p:nvPr/>
            </p:nvSpPr>
            <p:spPr>
              <a:xfrm flipH="1">
                <a:off x="5829400" y="4895850"/>
                <a:ext cx="479076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959" name="Google Shape;959;p105"/>
              <p:cNvSpPr txBox="1"/>
              <p:nvPr/>
            </p:nvSpPr>
            <p:spPr>
              <a:xfrm>
                <a:off x="6625742" y="6057898"/>
                <a:ext cx="51183600" cy="126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Reviewing Your Interest Rates &amp; Debt Structuring Arrangements</a:t>
                </a:r>
                <a:endParaRPr/>
              </a:p>
            </p:txBody>
          </p:sp>
        </p:grpSp>
      </p:grpSp>
      <p:grpSp>
        <p:nvGrpSpPr>
          <p:cNvPr id="960" name="Google Shape;960;p105"/>
          <p:cNvGrpSpPr/>
          <p:nvPr/>
        </p:nvGrpSpPr>
        <p:grpSpPr>
          <a:xfrm>
            <a:off x="1675982" y="4349708"/>
            <a:ext cx="18288893" cy="2316689"/>
            <a:chOff x="1675985" y="2224670"/>
            <a:chExt cx="21677010" cy="2745868"/>
          </a:xfrm>
        </p:grpSpPr>
        <p:grpSp>
          <p:nvGrpSpPr>
            <p:cNvPr id="961" name="Google Shape;961;p105"/>
            <p:cNvGrpSpPr/>
            <p:nvPr/>
          </p:nvGrpSpPr>
          <p:grpSpPr>
            <a:xfrm>
              <a:off x="1675985" y="2224670"/>
              <a:ext cx="8192145" cy="1372953"/>
              <a:chOff x="2133599" y="4895850"/>
              <a:chExt cx="22051536" cy="3695700"/>
            </a:xfrm>
          </p:grpSpPr>
          <p:sp>
            <p:nvSpPr>
              <p:cNvPr id="962" name="Google Shape;962;p105"/>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63" name="Google Shape;963;p105"/>
              <p:cNvSpPr txBox="1"/>
              <p:nvPr/>
            </p:nvSpPr>
            <p:spPr>
              <a:xfrm>
                <a:off x="6625743" y="6057899"/>
                <a:ext cx="146694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Taxation Update</a:t>
                </a:r>
                <a:endParaRPr/>
              </a:p>
            </p:txBody>
          </p:sp>
          <p:sp>
            <p:nvSpPr>
              <p:cNvPr id="964" name="Google Shape;964;p105"/>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65" name="Google Shape;965;p105"/>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6</a:t>
                </a:r>
                <a:endParaRPr b="1" i="0" sz="4400" u="none" cap="none" strike="noStrike">
                  <a:solidFill>
                    <a:schemeClr val="lt1"/>
                  </a:solidFill>
                  <a:latin typeface="Lato"/>
                  <a:ea typeface="Lato"/>
                  <a:cs typeface="Lato"/>
                  <a:sym typeface="Lato"/>
                </a:endParaRPr>
              </a:p>
            </p:txBody>
          </p:sp>
        </p:grpSp>
        <p:grpSp>
          <p:nvGrpSpPr>
            <p:cNvPr id="966" name="Google Shape;966;p105"/>
            <p:cNvGrpSpPr/>
            <p:nvPr/>
          </p:nvGrpSpPr>
          <p:grpSpPr>
            <a:xfrm>
              <a:off x="3048923" y="3597586"/>
              <a:ext cx="20304072" cy="1372953"/>
              <a:chOff x="5829256" y="4895850"/>
              <a:chExt cx="54654300" cy="3695700"/>
            </a:xfrm>
          </p:grpSpPr>
          <p:sp>
            <p:nvSpPr>
              <p:cNvPr id="967" name="Google Shape;967;p105"/>
              <p:cNvSpPr/>
              <p:nvPr/>
            </p:nvSpPr>
            <p:spPr>
              <a:xfrm flipH="1">
                <a:off x="5829256" y="4895850"/>
                <a:ext cx="546543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968" name="Google Shape;968;p105"/>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Reviewing Opportunities &amp; Threats Created By Changes To Taxation Law</a:t>
                </a:r>
                <a:endParaRPr/>
              </a:p>
            </p:txBody>
          </p:sp>
        </p:grpSp>
      </p:grpSp>
      <p:grpSp>
        <p:nvGrpSpPr>
          <p:cNvPr id="969" name="Google Shape;969;p105"/>
          <p:cNvGrpSpPr/>
          <p:nvPr/>
        </p:nvGrpSpPr>
        <p:grpSpPr>
          <a:xfrm>
            <a:off x="1675982" y="6812367"/>
            <a:ext cx="19527175" cy="2316689"/>
            <a:chOff x="1675985" y="2224670"/>
            <a:chExt cx="23144690" cy="2745868"/>
          </a:xfrm>
        </p:grpSpPr>
        <p:grpSp>
          <p:nvGrpSpPr>
            <p:cNvPr id="970" name="Google Shape;970;p105"/>
            <p:cNvGrpSpPr/>
            <p:nvPr/>
          </p:nvGrpSpPr>
          <p:grpSpPr>
            <a:xfrm>
              <a:off x="1675985" y="2224670"/>
              <a:ext cx="8458810" cy="1372953"/>
              <a:chOff x="2133599" y="4895850"/>
              <a:chExt cx="22769342" cy="3695700"/>
            </a:xfrm>
          </p:grpSpPr>
          <p:sp>
            <p:nvSpPr>
              <p:cNvPr id="971" name="Google Shape;971;p105"/>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72" name="Google Shape;972;p105"/>
              <p:cNvSpPr txBox="1"/>
              <p:nvPr/>
            </p:nvSpPr>
            <p:spPr>
              <a:xfrm>
                <a:off x="6625741" y="6057899"/>
                <a:ext cx="182772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Pensions Update</a:t>
                </a:r>
                <a:endParaRPr/>
              </a:p>
            </p:txBody>
          </p:sp>
          <p:sp>
            <p:nvSpPr>
              <p:cNvPr id="973" name="Google Shape;973;p105"/>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74" name="Google Shape;974;p105"/>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7</a:t>
                </a:r>
                <a:endParaRPr b="1" i="0" sz="4400" u="none" cap="none" strike="noStrike">
                  <a:solidFill>
                    <a:schemeClr val="lt1"/>
                  </a:solidFill>
                  <a:latin typeface="Lato"/>
                  <a:ea typeface="Lato"/>
                  <a:cs typeface="Lato"/>
                  <a:sym typeface="Lato"/>
                </a:endParaRPr>
              </a:p>
            </p:txBody>
          </p:sp>
        </p:grpSp>
        <p:grpSp>
          <p:nvGrpSpPr>
            <p:cNvPr id="975" name="Google Shape;975;p105"/>
            <p:cNvGrpSpPr/>
            <p:nvPr/>
          </p:nvGrpSpPr>
          <p:grpSpPr>
            <a:xfrm>
              <a:off x="3048920" y="3597586"/>
              <a:ext cx="21771755" cy="1372953"/>
              <a:chOff x="5829250" y="4895850"/>
              <a:chExt cx="58604992" cy="3695700"/>
            </a:xfrm>
          </p:grpSpPr>
          <p:sp>
            <p:nvSpPr>
              <p:cNvPr id="976" name="Google Shape;976;p105"/>
              <p:cNvSpPr/>
              <p:nvPr/>
            </p:nvSpPr>
            <p:spPr>
              <a:xfrm flipH="1">
                <a:off x="5829250" y="4895850"/>
                <a:ext cx="546543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977" name="Google Shape;977;p105"/>
              <p:cNvSpPr txBox="1"/>
              <p:nvPr/>
            </p:nvSpPr>
            <p:spPr>
              <a:xfrm>
                <a:off x="6625742" y="6057898"/>
                <a:ext cx="57808500" cy="138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Reviewing Opportunities &amp; Threats Created By Changes To Pension Law</a:t>
                </a:r>
                <a:endParaRPr/>
              </a:p>
            </p:txBody>
          </p:sp>
        </p:grpSp>
      </p:grpSp>
      <p:grpSp>
        <p:nvGrpSpPr>
          <p:cNvPr id="978" name="Google Shape;978;p105"/>
          <p:cNvGrpSpPr/>
          <p:nvPr/>
        </p:nvGrpSpPr>
        <p:grpSpPr>
          <a:xfrm>
            <a:off x="1675982" y="9265778"/>
            <a:ext cx="18022218" cy="2316689"/>
            <a:chOff x="1675985" y="2224670"/>
            <a:chExt cx="21360932" cy="2745868"/>
          </a:xfrm>
        </p:grpSpPr>
        <p:grpSp>
          <p:nvGrpSpPr>
            <p:cNvPr id="979" name="Google Shape;979;p105"/>
            <p:cNvGrpSpPr/>
            <p:nvPr/>
          </p:nvGrpSpPr>
          <p:grpSpPr>
            <a:xfrm>
              <a:off x="1675985" y="2224670"/>
              <a:ext cx="10609050" cy="1372953"/>
              <a:chOff x="2133599" y="4895850"/>
              <a:chExt cx="28557336" cy="3695700"/>
            </a:xfrm>
          </p:grpSpPr>
          <p:sp>
            <p:nvSpPr>
              <p:cNvPr id="980" name="Google Shape;980;p105"/>
              <p:cNvSpPr/>
              <p:nvPr/>
            </p:nvSpPr>
            <p:spPr>
              <a:xfrm flipH="1">
                <a:off x="5829188" y="4895850"/>
                <a:ext cx="229182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81" name="Google Shape;981;p105"/>
              <p:cNvSpPr txBox="1"/>
              <p:nvPr/>
            </p:nvSpPr>
            <p:spPr>
              <a:xfrm>
                <a:off x="6670235" y="6471856"/>
                <a:ext cx="24020700" cy="60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Insurance Review</a:t>
                </a:r>
                <a:endParaRPr/>
              </a:p>
            </p:txBody>
          </p:sp>
          <p:sp>
            <p:nvSpPr>
              <p:cNvPr id="982" name="Google Shape;982;p105"/>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83" name="Google Shape;983;p105"/>
              <p:cNvSpPr txBox="1"/>
              <p:nvPr/>
            </p:nvSpPr>
            <p:spPr>
              <a:xfrm>
                <a:off x="3199182" y="6057899"/>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8</a:t>
                </a:r>
                <a:endParaRPr b="1" i="0" sz="4400" u="none" cap="none" strike="noStrike">
                  <a:solidFill>
                    <a:schemeClr val="lt1"/>
                  </a:solidFill>
                  <a:latin typeface="Lato"/>
                  <a:ea typeface="Lato"/>
                  <a:cs typeface="Lato"/>
                  <a:sym typeface="Lato"/>
                </a:endParaRPr>
              </a:p>
            </p:txBody>
          </p:sp>
        </p:grpSp>
        <p:grpSp>
          <p:nvGrpSpPr>
            <p:cNvPr id="984" name="Google Shape;984;p105"/>
            <p:cNvGrpSpPr/>
            <p:nvPr/>
          </p:nvGrpSpPr>
          <p:grpSpPr>
            <a:xfrm>
              <a:off x="3048930" y="3597586"/>
              <a:ext cx="19987987" cy="1372953"/>
              <a:chOff x="5829275" y="4895850"/>
              <a:chExt cx="53803465" cy="3695700"/>
            </a:xfrm>
          </p:grpSpPr>
          <p:sp>
            <p:nvSpPr>
              <p:cNvPr id="985" name="Google Shape;985;p105"/>
              <p:cNvSpPr/>
              <p:nvPr/>
            </p:nvSpPr>
            <p:spPr>
              <a:xfrm flipH="1">
                <a:off x="5829275" y="4895850"/>
                <a:ext cx="491841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986" name="Google Shape;986;p105"/>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Providing A Check Of Current Levels Of Cover &amp; Policy Wording</a:t>
                </a:r>
                <a:endParaRPr/>
              </a:p>
            </p:txBody>
          </p:sp>
        </p:grpSp>
      </p:gr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1" name="Shape 991"/>
        <p:cNvGrpSpPr/>
        <p:nvPr/>
      </p:nvGrpSpPr>
      <p:grpSpPr>
        <a:xfrm>
          <a:off x="0" y="0"/>
          <a:ext cx="0" cy="0"/>
          <a:chOff x="0" y="0"/>
          <a:chExt cx="0" cy="0"/>
        </a:xfrm>
      </p:grpSpPr>
      <p:pic>
        <p:nvPicPr>
          <p:cNvPr id="992" name="Google Shape;992;p106"/>
          <p:cNvPicPr preferRelativeResize="0"/>
          <p:nvPr/>
        </p:nvPicPr>
        <p:blipFill rotWithShape="1">
          <a:blip r:embed="rId3">
            <a:alphaModFix/>
          </a:blip>
          <a:srcRect b="0" l="0" r="0" t="0"/>
          <a:stretch/>
        </p:blipFill>
        <p:spPr>
          <a:xfrm>
            <a:off x="8580149" y="0"/>
            <a:ext cx="15797503" cy="13716000"/>
          </a:xfrm>
          <a:prstGeom prst="rect">
            <a:avLst/>
          </a:prstGeom>
          <a:noFill/>
          <a:ln>
            <a:noFill/>
          </a:ln>
        </p:spPr>
      </p:pic>
      <p:sp>
        <p:nvSpPr>
          <p:cNvPr id="993" name="Google Shape;993;p106"/>
          <p:cNvSpPr/>
          <p:nvPr/>
        </p:nvSpPr>
        <p:spPr>
          <a:xfrm>
            <a:off x="7658101" y="-1"/>
            <a:ext cx="163392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994" name="Google Shape;994;p10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995" name="Google Shape;995;p106"/>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996" name="Google Shape;996;p106"/>
          <p:cNvGrpSpPr/>
          <p:nvPr/>
        </p:nvGrpSpPr>
        <p:grpSpPr>
          <a:xfrm>
            <a:off x="1675982" y="1896297"/>
            <a:ext cx="17450702" cy="2316689"/>
            <a:chOff x="1675985" y="2224670"/>
            <a:chExt cx="20683540" cy="2745868"/>
          </a:xfrm>
        </p:grpSpPr>
        <p:grpSp>
          <p:nvGrpSpPr>
            <p:cNvPr id="997" name="Google Shape;997;p106"/>
            <p:cNvGrpSpPr/>
            <p:nvPr/>
          </p:nvGrpSpPr>
          <p:grpSpPr>
            <a:xfrm>
              <a:off x="1675985" y="2224670"/>
              <a:ext cx="9887043" cy="1372953"/>
              <a:chOff x="2133599" y="4895850"/>
              <a:chExt cx="26613844" cy="3695700"/>
            </a:xfrm>
          </p:grpSpPr>
          <p:sp>
            <p:nvSpPr>
              <p:cNvPr id="998" name="Google Shape;998;p106"/>
              <p:cNvSpPr/>
              <p:nvPr/>
            </p:nvSpPr>
            <p:spPr>
              <a:xfrm flipH="1">
                <a:off x="5829219" y="4895850"/>
                <a:ext cx="207492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999" name="Google Shape;999;p106"/>
              <p:cNvSpPr txBox="1"/>
              <p:nvPr/>
            </p:nvSpPr>
            <p:spPr>
              <a:xfrm>
                <a:off x="6625743" y="5873753"/>
                <a:ext cx="22121700" cy="1977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Estate Planning Review</a:t>
                </a:r>
                <a:endParaRPr/>
              </a:p>
            </p:txBody>
          </p:sp>
          <p:sp>
            <p:nvSpPr>
              <p:cNvPr id="1000" name="Google Shape;1000;p106"/>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01" name="Google Shape;1001;p106"/>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9</a:t>
                </a:r>
                <a:endParaRPr b="1" i="0" sz="4400" u="none" cap="none" strike="noStrike">
                  <a:solidFill>
                    <a:schemeClr val="lt1"/>
                  </a:solidFill>
                  <a:latin typeface="Lato"/>
                  <a:ea typeface="Lato"/>
                  <a:cs typeface="Lato"/>
                  <a:sym typeface="Lato"/>
                </a:endParaRPr>
              </a:p>
            </p:txBody>
          </p:sp>
        </p:grpSp>
        <p:grpSp>
          <p:nvGrpSpPr>
            <p:cNvPr id="1002" name="Google Shape;1002;p106"/>
            <p:cNvGrpSpPr/>
            <p:nvPr/>
          </p:nvGrpSpPr>
          <p:grpSpPr>
            <a:xfrm>
              <a:off x="3048883" y="3597586"/>
              <a:ext cx="19310641" cy="1372953"/>
              <a:chOff x="5829150" y="4895850"/>
              <a:chExt cx="51980192" cy="3695700"/>
            </a:xfrm>
          </p:grpSpPr>
          <p:sp>
            <p:nvSpPr>
              <p:cNvPr id="1003" name="Google Shape;1003;p106"/>
              <p:cNvSpPr/>
              <p:nvPr/>
            </p:nvSpPr>
            <p:spPr>
              <a:xfrm flipH="1">
                <a:off x="5829150" y="4895850"/>
                <a:ext cx="498528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004" name="Google Shape;1004;p106"/>
              <p:cNvSpPr txBox="1"/>
              <p:nvPr/>
            </p:nvSpPr>
            <p:spPr>
              <a:xfrm>
                <a:off x="6625742" y="6057898"/>
                <a:ext cx="51183600" cy="126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Ensuring Your Estate Planning Wishes Are Current &amp; Legally Valid</a:t>
                </a:r>
                <a:endParaRPr/>
              </a:p>
            </p:txBody>
          </p:sp>
        </p:grpSp>
      </p:grpSp>
      <p:sp>
        <p:nvSpPr>
          <p:cNvPr id="1005" name="Google Shape;1005;p106"/>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pic>
        <p:nvPicPr>
          <p:cNvPr id="1011" name="Google Shape;1011;p107"/>
          <p:cNvPicPr preferRelativeResize="0"/>
          <p:nvPr/>
        </p:nvPicPr>
        <p:blipFill rotWithShape="1">
          <a:blip r:embed="rId3">
            <a:alphaModFix/>
          </a:blip>
          <a:srcRect b="0" l="17777" r="36626" t="0"/>
          <a:stretch/>
        </p:blipFill>
        <p:spPr>
          <a:xfrm>
            <a:off x="9785351" y="-1"/>
            <a:ext cx="14592298" cy="13716000"/>
          </a:xfrm>
          <a:prstGeom prst="rect">
            <a:avLst/>
          </a:prstGeom>
          <a:noFill/>
          <a:ln>
            <a:noFill/>
          </a:ln>
        </p:spPr>
      </p:pic>
      <p:sp>
        <p:nvSpPr>
          <p:cNvPr id="1012" name="Google Shape;1012;p107"/>
          <p:cNvSpPr/>
          <p:nvPr/>
        </p:nvSpPr>
        <p:spPr>
          <a:xfrm>
            <a:off x="9601199" y="-1"/>
            <a:ext cx="143961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1013" name="Google Shape;1013;p10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014" name="Google Shape;1014;p10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1015" name="Google Shape;1015;p107"/>
          <p:cNvGrpSpPr/>
          <p:nvPr/>
        </p:nvGrpSpPr>
        <p:grpSpPr>
          <a:xfrm>
            <a:off x="1675982" y="1896297"/>
            <a:ext cx="17450702" cy="2316689"/>
            <a:chOff x="1675985" y="2224670"/>
            <a:chExt cx="20683540" cy="2745868"/>
          </a:xfrm>
        </p:grpSpPr>
        <p:grpSp>
          <p:nvGrpSpPr>
            <p:cNvPr id="1016" name="Google Shape;1016;p107"/>
            <p:cNvGrpSpPr/>
            <p:nvPr/>
          </p:nvGrpSpPr>
          <p:grpSpPr>
            <a:xfrm>
              <a:off x="1675985" y="2224670"/>
              <a:ext cx="9887043" cy="1372953"/>
              <a:chOff x="2133599" y="4895850"/>
              <a:chExt cx="26613844" cy="3695700"/>
            </a:xfrm>
          </p:grpSpPr>
          <p:sp>
            <p:nvSpPr>
              <p:cNvPr id="1017" name="Google Shape;1017;p107"/>
              <p:cNvSpPr/>
              <p:nvPr/>
            </p:nvSpPr>
            <p:spPr>
              <a:xfrm flipH="1">
                <a:off x="5829219" y="4895850"/>
                <a:ext cx="207492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18" name="Google Shape;1018;p107"/>
              <p:cNvSpPr txBox="1"/>
              <p:nvPr/>
            </p:nvSpPr>
            <p:spPr>
              <a:xfrm>
                <a:off x="6625743" y="5873753"/>
                <a:ext cx="22121700" cy="1977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Estate Planning Review</a:t>
                </a:r>
                <a:endParaRPr/>
              </a:p>
            </p:txBody>
          </p:sp>
          <p:sp>
            <p:nvSpPr>
              <p:cNvPr id="1019" name="Google Shape;1019;p107"/>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20" name="Google Shape;1020;p107"/>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9</a:t>
                </a:r>
                <a:endParaRPr b="1" i="0" sz="4400" u="none" cap="none" strike="noStrike">
                  <a:solidFill>
                    <a:schemeClr val="lt1"/>
                  </a:solidFill>
                  <a:latin typeface="Lato"/>
                  <a:ea typeface="Lato"/>
                  <a:cs typeface="Lato"/>
                  <a:sym typeface="Lato"/>
                </a:endParaRPr>
              </a:p>
            </p:txBody>
          </p:sp>
        </p:grpSp>
        <p:grpSp>
          <p:nvGrpSpPr>
            <p:cNvPr id="1021" name="Google Shape;1021;p107"/>
            <p:cNvGrpSpPr/>
            <p:nvPr/>
          </p:nvGrpSpPr>
          <p:grpSpPr>
            <a:xfrm>
              <a:off x="3048883" y="3597586"/>
              <a:ext cx="19310641" cy="1372953"/>
              <a:chOff x="5829150" y="4895850"/>
              <a:chExt cx="51980192" cy="3695700"/>
            </a:xfrm>
          </p:grpSpPr>
          <p:sp>
            <p:nvSpPr>
              <p:cNvPr id="1022" name="Google Shape;1022;p107"/>
              <p:cNvSpPr/>
              <p:nvPr/>
            </p:nvSpPr>
            <p:spPr>
              <a:xfrm flipH="1">
                <a:off x="5829150" y="4895850"/>
                <a:ext cx="498528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023" name="Google Shape;1023;p107"/>
              <p:cNvSpPr txBox="1"/>
              <p:nvPr/>
            </p:nvSpPr>
            <p:spPr>
              <a:xfrm>
                <a:off x="6625742" y="6057898"/>
                <a:ext cx="51183600" cy="126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Ensuring Your Estate Planning Wishes Are Current &amp; Legally Valid</a:t>
                </a:r>
                <a:endParaRPr/>
              </a:p>
            </p:txBody>
          </p:sp>
        </p:grpSp>
      </p:grpSp>
      <p:grpSp>
        <p:nvGrpSpPr>
          <p:cNvPr id="1024" name="Google Shape;1024;p107"/>
          <p:cNvGrpSpPr/>
          <p:nvPr/>
        </p:nvGrpSpPr>
        <p:grpSpPr>
          <a:xfrm>
            <a:off x="1653072" y="4349708"/>
            <a:ext cx="18045128" cy="2316689"/>
            <a:chOff x="1648831" y="2224670"/>
            <a:chExt cx="21388086" cy="2745868"/>
          </a:xfrm>
        </p:grpSpPr>
        <p:grpSp>
          <p:nvGrpSpPr>
            <p:cNvPr id="1025" name="Google Shape;1025;p107"/>
            <p:cNvGrpSpPr/>
            <p:nvPr/>
          </p:nvGrpSpPr>
          <p:grpSpPr>
            <a:xfrm>
              <a:off x="1648831" y="2224670"/>
              <a:ext cx="14521653" cy="1372953"/>
              <a:chOff x="2060504" y="4895850"/>
              <a:chExt cx="39089240" cy="3695700"/>
            </a:xfrm>
          </p:grpSpPr>
          <p:sp>
            <p:nvSpPr>
              <p:cNvPr id="1026" name="Google Shape;1026;p107"/>
              <p:cNvSpPr/>
              <p:nvPr/>
            </p:nvSpPr>
            <p:spPr>
              <a:xfrm flipH="1">
                <a:off x="5829394" y="4895850"/>
                <a:ext cx="275406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27" name="Google Shape;1027;p107"/>
              <p:cNvSpPr txBox="1"/>
              <p:nvPr/>
            </p:nvSpPr>
            <p:spPr>
              <a:xfrm>
                <a:off x="6625744" y="6057898"/>
                <a:ext cx="345240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The Remove The Hassle Service</a:t>
                </a:r>
                <a:endParaRPr/>
              </a:p>
            </p:txBody>
          </p:sp>
          <p:sp>
            <p:nvSpPr>
              <p:cNvPr id="1028" name="Google Shape;1028;p107"/>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29" name="Google Shape;1029;p107"/>
              <p:cNvSpPr txBox="1"/>
              <p:nvPr/>
            </p:nvSpPr>
            <p:spPr>
              <a:xfrm>
                <a:off x="2060504" y="6057898"/>
                <a:ext cx="33504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10</a:t>
                </a:r>
                <a:endParaRPr b="1" i="0" sz="4400" u="none" cap="none" strike="noStrike">
                  <a:solidFill>
                    <a:schemeClr val="lt1"/>
                  </a:solidFill>
                  <a:latin typeface="Lato"/>
                  <a:ea typeface="Lato"/>
                  <a:cs typeface="Lato"/>
                  <a:sym typeface="Lato"/>
                </a:endParaRPr>
              </a:p>
            </p:txBody>
          </p:sp>
        </p:grpSp>
        <p:grpSp>
          <p:nvGrpSpPr>
            <p:cNvPr id="1030" name="Google Shape;1030;p107"/>
            <p:cNvGrpSpPr/>
            <p:nvPr/>
          </p:nvGrpSpPr>
          <p:grpSpPr>
            <a:xfrm>
              <a:off x="3048934" y="3597586"/>
              <a:ext cx="19987983" cy="1372953"/>
              <a:chOff x="5829288" y="4895850"/>
              <a:chExt cx="53803452" cy="3695700"/>
            </a:xfrm>
          </p:grpSpPr>
          <p:sp>
            <p:nvSpPr>
              <p:cNvPr id="1031" name="Google Shape;1031;p107"/>
              <p:cNvSpPr/>
              <p:nvPr/>
            </p:nvSpPr>
            <p:spPr>
              <a:xfrm flipH="1">
                <a:off x="5829288" y="4895850"/>
                <a:ext cx="473607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032" name="Google Shape;1032;p107"/>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Sorting Through Any Paperwork Received That Confuses You</a:t>
                </a:r>
                <a:endParaRPr/>
              </a:p>
            </p:txBody>
          </p:sp>
        </p:grpSp>
      </p:grpSp>
      <p:sp>
        <p:nvSpPr>
          <p:cNvPr id="1033" name="Google Shape;1033;p107"/>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8" name="Shape 1038"/>
        <p:cNvGrpSpPr/>
        <p:nvPr/>
      </p:nvGrpSpPr>
      <p:grpSpPr>
        <a:xfrm>
          <a:off x="0" y="0"/>
          <a:ext cx="0" cy="0"/>
          <a:chOff x="0" y="0"/>
          <a:chExt cx="0" cy="0"/>
        </a:xfrm>
      </p:grpSpPr>
      <p:pic>
        <p:nvPicPr>
          <p:cNvPr id="1039" name="Google Shape;1039;p108"/>
          <p:cNvPicPr preferRelativeResize="0"/>
          <p:nvPr/>
        </p:nvPicPr>
        <p:blipFill rotWithShape="1">
          <a:blip r:embed="rId3">
            <a:alphaModFix/>
          </a:blip>
          <a:srcRect b="0" l="0" r="17945" t="0"/>
          <a:stretch/>
        </p:blipFill>
        <p:spPr>
          <a:xfrm>
            <a:off x="7453229" y="0"/>
            <a:ext cx="16924421" cy="13716000"/>
          </a:xfrm>
          <a:prstGeom prst="rect">
            <a:avLst/>
          </a:prstGeom>
          <a:noFill/>
          <a:ln>
            <a:noFill/>
          </a:ln>
        </p:spPr>
      </p:pic>
      <p:sp>
        <p:nvSpPr>
          <p:cNvPr id="1040" name="Google Shape;1040;p108"/>
          <p:cNvSpPr/>
          <p:nvPr/>
        </p:nvSpPr>
        <p:spPr>
          <a:xfrm>
            <a:off x="6515100" y="-1"/>
            <a:ext cx="155325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cxnSp>
        <p:nvCxnSpPr>
          <p:cNvPr id="1041" name="Google Shape;1041;p10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042" name="Google Shape;1042;p10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1043" name="Google Shape;1043;p108"/>
          <p:cNvGrpSpPr/>
          <p:nvPr/>
        </p:nvGrpSpPr>
        <p:grpSpPr>
          <a:xfrm>
            <a:off x="1675982" y="1896297"/>
            <a:ext cx="17450702" cy="2316689"/>
            <a:chOff x="1675985" y="2224670"/>
            <a:chExt cx="20683540" cy="2745868"/>
          </a:xfrm>
        </p:grpSpPr>
        <p:grpSp>
          <p:nvGrpSpPr>
            <p:cNvPr id="1044" name="Google Shape;1044;p108"/>
            <p:cNvGrpSpPr/>
            <p:nvPr/>
          </p:nvGrpSpPr>
          <p:grpSpPr>
            <a:xfrm>
              <a:off x="1675985" y="2224670"/>
              <a:ext cx="9887043" cy="1372953"/>
              <a:chOff x="2133599" y="4895850"/>
              <a:chExt cx="26613844" cy="3695700"/>
            </a:xfrm>
          </p:grpSpPr>
          <p:sp>
            <p:nvSpPr>
              <p:cNvPr id="1045" name="Google Shape;1045;p108"/>
              <p:cNvSpPr/>
              <p:nvPr/>
            </p:nvSpPr>
            <p:spPr>
              <a:xfrm flipH="1">
                <a:off x="5829219" y="4895850"/>
                <a:ext cx="207492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46" name="Google Shape;1046;p108"/>
              <p:cNvSpPr txBox="1"/>
              <p:nvPr/>
            </p:nvSpPr>
            <p:spPr>
              <a:xfrm>
                <a:off x="6625743" y="5873753"/>
                <a:ext cx="22121700" cy="1977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Estate Planning Review</a:t>
                </a:r>
                <a:endParaRPr/>
              </a:p>
            </p:txBody>
          </p:sp>
          <p:sp>
            <p:nvSpPr>
              <p:cNvPr id="1047" name="Google Shape;1047;p108"/>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48" name="Google Shape;1048;p108"/>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9</a:t>
                </a:r>
                <a:endParaRPr b="1" i="0" sz="4400" u="none" cap="none" strike="noStrike">
                  <a:solidFill>
                    <a:schemeClr val="lt1"/>
                  </a:solidFill>
                  <a:latin typeface="Lato"/>
                  <a:ea typeface="Lato"/>
                  <a:cs typeface="Lato"/>
                  <a:sym typeface="Lato"/>
                </a:endParaRPr>
              </a:p>
            </p:txBody>
          </p:sp>
        </p:grpSp>
        <p:grpSp>
          <p:nvGrpSpPr>
            <p:cNvPr id="1049" name="Google Shape;1049;p108"/>
            <p:cNvGrpSpPr/>
            <p:nvPr/>
          </p:nvGrpSpPr>
          <p:grpSpPr>
            <a:xfrm>
              <a:off x="3048883" y="3597586"/>
              <a:ext cx="19310641" cy="1372953"/>
              <a:chOff x="5829150" y="4895850"/>
              <a:chExt cx="51980192" cy="3695700"/>
            </a:xfrm>
          </p:grpSpPr>
          <p:sp>
            <p:nvSpPr>
              <p:cNvPr id="1050" name="Google Shape;1050;p108"/>
              <p:cNvSpPr/>
              <p:nvPr/>
            </p:nvSpPr>
            <p:spPr>
              <a:xfrm flipH="1">
                <a:off x="5829150" y="4895850"/>
                <a:ext cx="498528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051" name="Google Shape;1051;p108"/>
              <p:cNvSpPr txBox="1"/>
              <p:nvPr/>
            </p:nvSpPr>
            <p:spPr>
              <a:xfrm>
                <a:off x="6625742" y="6057898"/>
                <a:ext cx="51183600" cy="126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Ensuring Your Estate Planning Wishes Are Current &amp; Legally Valid</a:t>
                </a:r>
                <a:endParaRPr/>
              </a:p>
            </p:txBody>
          </p:sp>
        </p:grpSp>
      </p:grpSp>
      <p:grpSp>
        <p:nvGrpSpPr>
          <p:cNvPr id="1052" name="Google Shape;1052;p108"/>
          <p:cNvGrpSpPr/>
          <p:nvPr/>
        </p:nvGrpSpPr>
        <p:grpSpPr>
          <a:xfrm>
            <a:off x="1653072" y="4349708"/>
            <a:ext cx="18045128" cy="2316689"/>
            <a:chOff x="1648831" y="2224670"/>
            <a:chExt cx="21388086" cy="2745868"/>
          </a:xfrm>
        </p:grpSpPr>
        <p:grpSp>
          <p:nvGrpSpPr>
            <p:cNvPr id="1053" name="Google Shape;1053;p108"/>
            <p:cNvGrpSpPr/>
            <p:nvPr/>
          </p:nvGrpSpPr>
          <p:grpSpPr>
            <a:xfrm>
              <a:off x="1648831" y="2224670"/>
              <a:ext cx="14521653" cy="1372953"/>
              <a:chOff x="2060504" y="4895850"/>
              <a:chExt cx="39089240" cy="3695700"/>
            </a:xfrm>
          </p:grpSpPr>
          <p:sp>
            <p:nvSpPr>
              <p:cNvPr id="1054" name="Google Shape;1054;p108"/>
              <p:cNvSpPr/>
              <p:nvPr/>
            </p:nvSpPr>
            <p:spPr>
              <a:xfrm flipH="1">
                <a:off x="5829394" y="4895850"/>
                <a:ext cx="275406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55" name="Google Shape;1055;p108"/>
              <p:cNvSpPr txBox="1"/>
              <p:nvPr/>
            </p:nvSpPr>
            <p:spPr>
              <a:xfrm>
                <a:off x="6625744" y="6057898"/>
                <a:ext cx="345240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The Remove The Hassle Service</a:t>
                </a:r>
                <a:endParaRPr/>
              </a:p>
            </p:txBody>
          </p:sp>
          <p:sp>
            <p:nvSpPr>
              <p:cNvPr id="1056" name="Google Shape;1056;p108"/>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57" name="Google Shape;1057;p108"/>
              <p:cNvSpPr txBox="1"/>
              <p:nvPr/>
            </p:nvSpPr>
            <p:spPr>
              <a:xfrm>
                <a:off x="2060504" y="6057898"/>
                <a:ext cx="33504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10</a:t>
                </a:r>
                <a:endParaRPr b="1" i="0" sz="4400" u="none" cap="none" strike="noStrike">
                  <a:solidFill>
                    <a:schemeClr val="lt1"/>
                  </a:solidFill>
                  <a:latin typeface="Lato"/>
                  <a:ea typeface="Lato"/>
                  <a:cs typeface="Lato"/>
                  <a:sym typeface="Lato"/>
                </a:endParaRPr>
              </a:p>
            </p:txBody>
          </p:sp>
        </p:grpSp>
        <p:grpSp>
          <p:nvGrpSpPr>
            <p:cNvPr id="1058" name="Google Shape;1058;p108"/>
            <p:cNvGrpSpPr/>
            <p:nvPr/>
          </p:nvGrpSpPr>
          <p:grpSpPr>
            <a:xfrm>
              <a:off x="3048934" y="3597586"/>
              <a:ext cx="19987983" cy="1372953"/>
              <a:chOff x="5829288" y="4895850"/>
              <a:chExt cx="53803452" cy="3695700"/>
            </a:xfrm>
          </p:grpSpPr>
          <p:sp>
            <p:nvSpPr>
              <p:cNvPr id="1059" name="Google Shape;1059;p108"/>
              <p:cNvSpPr/>
              <p:nvPr/>
            </p:nvSpPr>
            <p:spPr>
              <a:xfrm flipH="1">
                <a:off x="5829288" y="4895850"/>
                <a:ext cx="473607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060" name="Google Shape;1060;p108"/>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Sorting Through Any Paperwork Received That Confuses You</a:t>
                </a:r>
                <a:endParaRPr/>
              </a:p>
            </p:txBody>
          </p:sp>
        </p:grpSp>
      </p:grpSp>
      <p:grpSp>
        <p:nvGrpSpPr>
          <p:cNvPr id="1061" name="Google Shape;1061;p108"/>
          <p:cNvGrpSpPr/>
          <p:nvPr/>
        </p:nvGrpSpPr>
        <p:grpSpPr>
          <a:xfrm>
            <a:off x="1675982" y="6812367"/>
            <a:ext cx="19527175" cy="2316689"/>
            <a:chOff x="1675985" y="2224670"/>
            <a:chExt cx="23144690" cy="2745868"/>
          </a:xfrm>
        </p:grpSpPr>
        <p:grpSp>
          <p:nvGrpSpPr>
            <p:cNvPr id="1062" name="Google Shape;1062;p108"/>
            <p:cNvGrpSpPr/>
            <p:nvPr/>
          </p:nvGrpSpPr>
          <p:grpSpPr>
            <a:xfrm>
              <a:off x="1675985" y="2224670"/>
              <a:ext cx="8458810" cy="1372953"/>
              <a:chOff x="2133599" y="4895850"/>
              <a:chExt cx="22769342" cy="3695700"/>
            </a:xfrm>
          </p:grpSpPr>
          <p:sp>
            <p:nvSpPr>
              <p:cNvPr id="1063" name="Google Shape;1063;p108"/>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64" name="Google Shape;1064;p108"/>
              <p:cNvSpPr txBox="1"/>
              <p:nvPr/>
            </p:nvSpPr>
            <p:spPr>
              <a:xfrm>
                <a:off x="6625741" y="6057899"/>
                <a:ext cx="182772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Family Review</a:t>
                </a:r>
                <a:endParaRPr/>
              </a:p>
            </p:txBody>
          </p:sp>
          <p:sp>
            <p:nvSpPr>
              <p:cNvPr id="1065" name="Google Shape;1065;p108"/>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66" name="Google Shape;1066;p108"/>
              <p:cNvSpPr txBox="1"/>
              <p:nvPr/>
            </p:nvSpPr>
            <p:spPr>
              <a:xfrm>
                <a:off x="2183783" y="6057898"/>
                <a:ext cx="34266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11</a:t>
                </a:r>
                <a:endParaRPr b="1" i="0" sz="4400" u="none" cap="none" strike="noStrike">
                  <a:solidFill>
                    <a:schemeClr val="lt1"/>
                  </a:solidFill>
                  <a:latin typeface="Lato"/>
                  <a:ea typeface="Lato"/>
                  <a:cs typeface="Lato"/>
                  <a:sym typeface="Lato"/>
                </a:endParaRPr>
              </a:p>
            </p:txBody>
          </p:sp>
        </p:grpSp>
        <p:grpSp>
          <p:nvGrpSpPr>
            <p:cNvPr id="1067" name="Google Shape;1067;p108"/>
            <p:cNvGrpSpPr/>
            <p:nvPr/>
          </p:nvGrpSpPr>
          <p:grpSpPr>
            <a:xfrm>
              <a:off x="3048888" y="3597586"/>
              <a:ext cx="21771787" cy="1372953"/>
              <a:chOff x="5829163" y="4895850"/>
              <a:chExt cx="58605080" cy="3695700"/>
            </a:xfrm>
          </p:grpSpPr>
          <p:sp>
            <p:nvSpPr>
              <p:cNvPr id="1068" name="Google Shape;1068;p108"/>
              <p:cNvSpPr/>
              <p:nvPr/>
            </p:nvSpPr>
            <p:spPr>
              <a:xfrm flipH="1">
                <a:off x="5829163" y="4895850"/>
                <a:ext cx="426987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069" name="Google Shape;1069;p108"/>
              <p:cNvSpPr txBox="1"/>
              <p:nvPr/>
            </p:nvSpPr>
            <p:spPr>
              <a:xfrm>
                <a:off x="6625742" y="6057898"/>
                <a:ext cx="57808500" cy="138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Discussing Any Financial Issues Affecting Your Family</a:t>
                </a:r>
                <a:endParaRPr/>
              </a:p>
            </p:txBody>
          </p:sp>
        </p:grpSp>
      </p:grpSp>
      <p:sp>
        <p:nvSpPr>
          <p:cNvPr id="1070" name="Google Shape;1070;p108"/>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8" name="Shape 268"/>
        <p:cNvGrpSpPr/>
        <p:nvPr/>
      </p:nvGrpSpPr>
      <p:grpSpPr>
        <a:xfrm>
          <a:off x="0" y="0"/>
          <a:ext cx="0" cy="0"/>
          <a:chOff x="0" y="0"/>
          <a:chExt cx="0" cy="0"/>
        </a:xfrm>
      </p:grpSpPr>
      <p:pic>
        <p:nvPicPr>
          <p:cNvPr descr="F:\659 fpadvance\image\Tech-Review-Writing-What-the-Consumers-Want-to-Know.jpg" id="269" name="Google Shape;269;p55"/>
          <p:cNvPicPr preferRelativeResize="0"/>
          <p:nvPr/>
        </p:nvPicPr>
        <p:blipFill rotWithShape="1">
          <a:blip r:embed="rId3">
            <a:alphaModFix/>
          </a:blip>
          <a:srcRect b="11303" l="0" r="516" t="4873"/>
          <a:stretch/>
        </p:blipFill>
        <p:spPr>
          <a:xfrm>
            <a:off x="-1" y="18184"/>
            <a:ext cx="24377652" cy="13697815"/>
          </a:xfrm>
          <a:prstGeom prst="rect">
            <a:avLst/>
          </a:prstGeom>
          <a:noFill/>
          <a:ln>
            <a:noFill/>
          </a:ln>
        </p:spPr>
      </p:pic>
      <p:sp>
        <p:nvSpPr>
          <p:cNvPr id="270" name="Google Shape;270;p55"/>
          <p:cNvSpPr/>
          <p:nvPr/>
        </p:nvSpPr>
        <p:spPr>
          <a:xfrm>
            <a:off x="0" y="0"/>
            <a:ext cx="24377701" cy="13716000"/>
          </a:xfrm>
          <a:prstGeom prst="rect">
            <a:avLst/>
          </a:prstGeom>
          <a:solidFill>
            <a:schemeClr val="lt1">
              <a:alpha val="85490"/>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pic>
        <p:nvPicPr>
          <p:cNvPr id="271" name="Google Shape;271;p5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272" name="Google Shape;272;p55"/>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273" name="Google Shape;273;p55"/>
          <p:cNvSpPr/>
          <p:nvPr/>
        </p:nvSpPr>
        <p:spPr>
          <a:xfrm flipH="1">
            <a:off x="4141694" y="4787612"/>
            <a:ext cx="15840634" cy="3536374"/>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274" name="Google Shape;274;p55"/>
          <p:cNvSpPr txBox="1"/>
          <p:nvPr/>
        </p:nvSpPr>
        <p:spPr>
          <a:xfrm>
            <a:off x="4141693" y="5426259"/>
            <a:ext cx="15840634" cy="225908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rPr b="0" i="1" lang="en-US" sz="8800" u="none" cap="none" strike="noStrike">
                <a:solidFill>
                  <a:srgbClr val="1B1B1A"/>
                </a:solidFill>
                <a:latin typeface="Lato"/>
                <a:ea typeface="Lato"/>
                <a:cs typeface="Lato"/>
                <a:sym typeface="Lato"/>
              </a:rPr>
              <a:t>Creating</a:t>
            </a:r>
            <a:endParaRPr/>
          </a:p>
          <a:p>
            <a:pPr indent="0" lvl="0" marL="0" marR="0" rtl="0" algn="ctr">
              <a:lnSpc>
                <a:spcPct val="80000"/>
              </a:lnSpc>
              <a:spcBef>
                <a:spcPts val="0"/>
              </a:spcBef>
              <a:spcAft>
                <a:spcPts val="0"/>
              </a:spcAft>
              <a:buNone/>
            </a:pPr>
            <a:r>
              <a:rPr b="1" i="1" lang="en-US" sz="8800" u="none" cap="none" strike="noStrike">
                <a:solidFill>
                  <a:srgbClr val="CF2A2B"/>
                </a:solidFill>
                <a:latin typeface="Lato"/>
                <a:ea typeface="Lato"/>
                <a:cs typeface="Lato"/>
                <a:sym typeface="Lato"/>
              </a:rPr>
              <a:t>A Killer Ongoing Review Service</a:t>
            </a:r>
            <a:endParaRPr/>
          </a:p>
        </p:txBody>
      </p:sp>
      <p:sp>
        <p:nvSpPr>
          <p:cNvPr id="275" name="Google Shape;275;p55"/>
          <p:cNvSpPr txBox="1"/>
          <p:nvPr/>
        </p:nvSpPr>
        <p:spPr>
          <a:xfrm>
            <a:off x="5715770" y="3378760"/>
            <a:ext cx="12794736" cy="110184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None/>
            </a:pPr>
            <a:r>
              <a:t/>
            </a:r>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5" name="Shape 1075"/>
        <p:cNvGrpSpPr/>
        <p:nvPr/>
      </p:nvGrpSpPr>
      <p:grpSpPr>
        <a:xfrm>
          <a:off x="0" y="0"/>
          <a:ext cx="0" cy="0"/>
          <a:chOff x="0" y="0"/>
          <a:chExt cx="0" cy="0"/>
        </a:xfrm>
      </p:grpSpPr>
      <p:pic>
        <p:nvPicPr>
          <p:cNvPr id="1076" name="Google Shape;1076;p109"/>
          <p:cNvPicPr preferRelativeResize="0"/>
          <p:nvPr/>
        </p:nvPicPr>
        <p:blipFill rotWithShape="1">
          <a:blip r:embed="rId3">
            <a:alphaModFix/>
          </a:blip>
          <a:srcRect b="0" l="0" r="0" t="0"/>
          <a:stretch/>
        </p:blipFill>
        <p:spPr>
          <a:xfrm>
            <a:off x="5879277" y="-1"/>
            <a:ext cx="18498375" cy="13716000"/>
          </a:xfrm>
          <a:prstGeom prst="rect">
            <a:avLst/>
          </a:prstGeom>
          <a:noFill/>
          <a:ln>
            <a:noFill/>
          </a:ln>
        </p:spPr>
      </p:pic>
      <p:sp>
        <p:nvSpPr>
          <p:cNvPr id="1077" name="Google Shape;1077;p109"/>
          <p:cNvSpPr/>
          <p:nvPr/>
        </p:nvSpPr>
        <p:spPr>
          <a:xfrm>
            <a:off x="4966969" y="-1"/>
            <a:ext cx="190302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078" name="Google Shape;1078;p109"/>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12 Point </a:t>
            </a:r>
            <a:r>
              <a:rPr b="1" i="0" lang="en-US" sz="7200" u="none" cap="none" strike="noStrike">
                <a:solidFill>
                  <a:srgbClr val="B00000"/>
                </a:solidFill>
                <a:latin typeface="Lato"/>
                <a:ea typeface="Lato"/>
                <a:cs typeface="Lato"/>
                <a:sym typeface="Lato"/>
              </a:rPr>
              <a:t>Financial Health Check</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cxnSp>
        <p:nvCxnSpPr>
          <p:cNvPr id="1079" name="Google Shape;1079;p109"/>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080" name="Google Shape;1080;p109"/>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grpSp>
        <p:nvGrpSpPr>
          <p:cNvPr id="1081" name="Google Shape;1081;p109"/>
          <p:cNvGrpSpPr/>
          <p:nvPr/>
        </p:nvGrpSpPr>
        <p:grpSpPr>
          <a:xfrm>
            <a:off x="1675982" y="1896297"/>
            <a:ext cx="17450702" cy="2316689"/>
            <a:chOff x="1675985" y="2224670"/>
            <a:chExt cx="20683540" cy="2745868"/>
          </a:xfrm>
        </p:grpSpPr>
        <p:grpSp>
          <p:nvGrpSpPr>
            <p:cNvPr id="1082" name="Google Shape;1082;p109"/>
            <p:cNvGrpSpPr/>
            <p:nvPr/>
          </p:nvGrpSpPr>
          <p:grpSpPr>
            <a:xfrm>
              <a:off x="1675985" y="2224670"/>
              <a:ext cx="9887043" cy="1372953"/>
              <a:chOff x="2133599" y="4895850"/>
              <a:chExt cx="26613844" cy="3695700"/>
            </a:xfrm>
          </p:grpSpPr>
          <p:sp>
            <p:nvSpPr>
              <p:cNvPr id="1083" name="Google Shape;1083;p109"/>
              <p:cNvSpPr/>
              <p:nvPr/>
            </p:nvSpPr>
            <p:spPr>
              <a:xfrm flipH="1">
                <a:off x="5829219" y="4895850"/>
                <a:ext cx="207492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84" name="Google Shape;1084;p109"/>
              <p:cNvSpPr txBox="1"/>
              <p:nvPr/>
            </p:nvSpPr>
            <p:spPr>
              <a:xfrm>
                <a:off x="6625743" y="5873753"/>
                <a:ext cx="22121700" cy="1977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Estate Planning Review</a:t>
                </a:r>
                <a:endParaRPr/>
              </a:p>
            </p:txBody>
          </p:sp>
          <p:sp>
            <p:nvSpPr>
              <p:cNvPr id="1085" name="Google Shape;1085;p109"/>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86" name="Google Shape;1086;p109"/>
              <p:cNvSpPr txBox="1"/>
              <p:nvPr/>
            </p:nvSpPr>
            <p:spPr>
              <a:xfrm>
                <a:off x="3199182" y="6057900"/>
                <a:ext cx="14883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9</a:t>
                </a:r>
                <a:endParaRPr b="1" i="0" sz="4400" u="none" cap="none" strike="noStrike">
                  <a:solidFill>
                    <a:schemeClr val="lt1"/>
                  </a:solidFill>
                  <a:latin typeface="Lato"/>
                  <a:ea typeface="Lato"/>
                  <a:cs typeface="Lato"/>
                  <a:sym typeface="Lato"/>
                </a:endParaRPr>
              </a:p>
            </p:txBody>
          </p:sp>
        </p:grpSp>
        <p:grpSp>
          <p:nvGrpSpPr>
            <p:cNvPr id="1087" name="Google Shape;1087;p109"/>
            <p:cNvGrpSpPr/>
            <p:nvPr/>
          </p:nvGrpSpPr>
          <p:grpSpPr>
            <a:xfrm>
              <a:off x="3048883" y="3597586"/>
              <a:ext cx="19310641" cy="1372953"/>
              <a:chOff x="5829150" y="4895850"/>
              <a:chExt cx="51980192" cy="3695700"/>
            </a:xfrm>
          </p:grpSpPr>
          <p:sp>
            <p:nvSpPr>
              <p:cNvPr id="1088" name="Google Shape;1088;p109"/>
              <p:cNvSpPr/>
              <p:nvPr/>
            </p:nvSpPr>
            <p:spPr>
              <a:xfrm flipH="1">
                <a:off x="5829150" y="4895850"/>
                <a:ext cx="498528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089" name="Google Shape;1089;p109"/>
              <p:cNvSpPr txBox="1"/>
              <p:nvPr/>
            </p:nvSpPr>
            <p:spPr>
              <a:xfrm>
                <a:off x="6625742" y="6057898"/>
                <a:ext cx="51183600" cy="12639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Ensuring Your Estate Planning Wishes Are Current &amp; Legally Valid</a:t>
                </a:r>
                <a:endParaRPr/>
              </a:p>
            </p:txBody>
          </p:sp>
        </p:grpSp>
      </p:grpSp>
      <p:grpSp>
        <p:nvGrpSpPr>
          <p:cNvPr id="1090" name="Google Shape;1090;p109"/>
          <p:cNvGrpSpPr/>
          <p:nvPr/>
        </p:nvGrpSpPr>
        <p:grpSpPr>
          <a:xfrm>
            <a:off x="1653072" y="4349708"/>
            <a:ext cx="18045128" cy="2316689"/>
            <a:chOff x="1648831" y="2224670"/>
            <a:chExt cx="21388086" cy="2745868"/>
          </a:xfrm>
        </p:grpSpPr>
        <p:grpSp>
          <p:nvGrpSpPr>
            <p:cNvPr id="1091" name="Google Shape;1091;p109"/>
            <p:cNvGrpSpPr/>
            <p:nvPr/>
          </p:nvGrpSpPr>
          <p:grpSpPr>
            <a:xfrm>
              <a:off x="1648831" y="2224670"/>
              <a:ext cx="14521653" cy="1372953"/>
              <a:chOff x="2060504" y="4895850"/>
              <a:chExt cx="39089240" cy="3695700"/>
            </a:xfrm>
          </p:grpSpPr>
          <p:sp>
            <p:nvSpPr>
              <p:cNvPr id="1092" name="Google Shape;1092;p109"/>
              <p:cNvSpPr/>
              <p:nvPr/>
            </p:nvSpPr>
            <p:spPr>
              <a:xfrm flipH="1">
                <a:off x="5829394" y="4895850"/>
                <a:ext cx="275406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93" name="Google Shape;1093;p109"/>
              <p:cNvSpPr txBox="1"/>
              <p:nvPr/>
            </p:nvSpPr>
            <p:spPr>
              <a:xfrm>
                <a:off x="6625744" y="6057898"/>
                <a:ext cx="34524000" cy="13716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The Remove The Hassle Service</a:t>
                </a:r>
                <a:endParaRPr/>
              </a:p>
            </p:txBody>
          </p:sp>
          <p:sp>
            <p:nvSpPr>
              <p:cNvPr id="1094" name="Google Shape;1094;p109"/>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095" name="Google Shape;1095;p109"/>
              <p:cNvSpPr txBox="1"/>
              <p:nvPr/>
            </p:nvSpPr>
            <p:spPr>
              <a:xfrm>
                <a:off x="2060504" y="6057898"/>
                <a:ext cx="33504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10</a:t>
                </a:r>
                <a:endParaRPr b="1" i="0" sz="4400" u="none" cap="none" strike="noStrike">
                  <a:solidFill>
                    <a:schemeClr val="lt1"/>
                  </a:solidFill>
                  <a:latin typeface="Lato"/>
                  <a:ea typeface="Lato"/>
                  <a:cs typeface="Lato"/>
                  <a:sym typeface="Lato"/>
                </a:endParaRPr>
              </a:p>
            </p:txBody>
          </p:sp>
        </p:grpSp>
        <p:grpSp>
          <p:nvGrpSpPr>
            <p:cNvPr id="1096" name="Google Shape;1096;p109"/>
            <p:cNvGrpSpPr/>
            <p:nvPr/>
          </p:nvGrpSpPr>
          <p:grpSpPr>
            <a:xfrm>
              <a:off x="3048934" y="3597586"/>
              <a:ext cx="19987983" cy="1372953"/>
              <a:chOff x="5829288" y="4895850"/>
              <a:chExt cx="53803452" cy="3695700"/>
            </a:xfrm>
          </p:grpSpPr>
          <p:sp>
            <p:nvSpPr>
              <p:cNvPr id="1097" name="Google Shape;1097;p109"/>
              <p:cNvSpPr/>
              <p:nvPr/>
            </p:nvSpPr>
            <p:spPr>
              <a:xfrm flipH="1">
                <a:off x="5829288" y="4895850"/>
                <a:ext cx="473607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098" name="Google Shape;1098;p109"/>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Sorting Through Any Paperwork Received That Confuses You</a:t>
                </a:r>
                <a:endParaRPr/>
              </a:p>
            </p:txBody>
          </p:sp>
        </p:grpSp>
      </p:grpSp>
      <p:grpSp>
        <p:nvGrpSpPr>
          <p:cNvPr id="1099" name="Google Shape;1099;p109"/>
          <p:cNvGrpSpPr/>
          <p:nvPr/>
        </p:nvGrpSpPr>
        <p:grpSpPr>
          <a:xfrm>
            <a:off x="1675982" y="6812367"/>
            <a:ext cx="19527175" cy="2316689"/>
            <a:chOff x="1675985" y="2224670"/>
            <a:chExt cx="23144690" cy="2745868"/>
          </a:xfrm>
        </p:grpSpPr>
        <p:grpSp>
          <p:nvGrpSpPr>
            <p:cNvPr id="1100" name="Google Shape;1100;p109"/>
            <p:cNvGrpSpPr/>
            <p:nvPr/>
          </p:nvGrpSpPr>
          <p:grpSpPr>
            <a:xfrm>
              <a:off x="1675985" y="2224670"/>
              <a:ext cx="8458810" cy="1372953"/>
              <a:chOff x="2133599" y="4895850"/>
              <a:chExt cx="22769342" cy="3695700"/>
            </a:xfrm>
          </p:grpSpPr>
          <p:sp>
            <p:nvSpPr>
              <p:cNvPr id="1101" name="Google Shape;1101;p109"/>
              <p:cNvSpPr/>
              <p:nvPr/>
            </p:nvSpPr>
            <p:spPr>
              <a:xfrm flipH="1">
                <a:off x="5829334" y="4895850"/>
                <a:ext cx="18355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102" name="Google Shape;1102;p109"/>
              <p:cNvSpPr txBox="1"/>
              <p:nvPr/>
            </p:nvSpPr>
            <p:spPr>
              <a:xfrm>
                <a:off x="6625741" y="6057899"/>
                <a:ext cx="182772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Family Review</a:t>
                </a:r>
                <a:endParaRPr/>
              </a:p>
            </p:txBody>
          </p:sp>
          <p:sp>
            <p:nvSpPr>
              <p:cNvPr id="1103" name="Google Shape;1103;p109"/>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104" name="Google Shape;1104;p109"/>
              <p:cNvSpPr txBox="1"/>
              <p:nvPr/>
            </p:nvSpPr>
            <p:spPr>
              <a:xfrm>
                <a:off x="2183783" y="6057898"/>
                <a:ext cx="3426600" cy="13716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11</a:t>
                </a:r>
                <a:endParaRPr b="1" i="0" sz="4400" u="none" cap="none" strike="noStrike">
                  <a:solidFill>
                    <a:schemeClr val="lt1"/>
                  </a:solidFill>
                  <a:latin typeface="Lato"/>
                  <a:ea typeface="Lato"/>
                  <a:cs typeface="Lato"/>
                  <a:sym typeface="Lato"/>
                </a:endParaRPr>
              </a:p>
            </p:txBody>
          </p:sp>
        </p:grpSp>
        <p:grpSp>
          <p:nvGrpSpPr>
            <p:cNvPr id="1105" name="Google Shape;1105;p109"/>
            <p:cNvGrpSpPr/>
            <p:nvPr/>
          </p:nvGrpSpPr>
          <p:grpSpPr>
            <a:xfrm>
              <a:off x="3048888" y="3597586"/>
              <a:ext cx="21771787" cy="1372953"/>
              <a:chOff x="5829163" y="4895850"/>
              <a:chExt cx="58605080" cy="3695700"/>
            </a:xfrm>
          </p:grpSpPr>
          <p:sp>
            <p:nvSpPr>
              <p:cNvPr id="1106" name="Google Shape;1106;p109"/>
              <p:cNvSpPr/>
              <p:nvPr/>
            </p:nvSpPr>
            <p:spPr>
              <a:xfrm flipH="1">
                <a:off x="5829163" y="4895850"/>
                <a:ext cx="426987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107" name="Google Shape;1107;p109"/>
              <p:cNvSpPr txBox="1"/>
              <p:nvPr/>
            </p:nvSpPr>
            <p:spPr>
              <a:xfrm>
                <a:off x="6625742" y="6057898"/>
                <a:ext cx="57808500" cy="13800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Discussing Any Financial Issues Affecting Your Family</a:t>
                </a:r>
                <a:endParaRPr/>
              </a:p>
            </p:txBody>
          </p:sp>
        </p:grpSp>
      </p:grpSp>
      <p:grpSp>
        <p:nvGrpSpPr>
          <p:cNvPr id="1108" name="Google Shape;1108;p109"/>
          <p:cNvGrpSpPr/>
          <p:nvPr/>
        </p:nvGrpSpPr>
        <p:grpSpPr>
          <a:xfrm>
            <a:off x="1675982" y="9265778"/>
            <a:ext cx="18022218" cy="2316689"/>
            <a:chOff x="1675985" y="2224670"/>
            <a:chExt cx="21360932" cy="2745868"/>
          </a:xfrm>
        </p:grpSpPr>
        <p:grpSp>
          <p:nvGrpSpPr>
            <p:cNvPr id="1109" name="Google Shape;1109;p109"/>
            <p:cNvGrpSpPr/>
            <p:nvPr/>
          </p:nvGrpSpPr>
          <p:grpSpPr>
            <a:xfrm>
              <a:off x="1675985" y="2224670"/>
              <a:ext cx="10609050" cy="1372953"/>
              <a:chOff x="2133599" y="4895850"/>
              <a:chExt cx="28557336" cy="3695700"/>
            </a:xfrm>
          </p:grpSpPr>
          <p:sp>
            <p:nvSpPr>
              <p:cNvPr id="1110" name="Google Shape;1110;p109"/>
              <p:cNvSpPr/>
              <p:nvPr/>
            </p:nvSpPr>
            <p:spPr>
              <a:xfrm flipH="1">
                <a:off x="5829188" y="4895850"/>
                <a:ext cx="229182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111" name="Google Shape;1111;p109"/>
              <p:cNvSpPr txBox="1"/>
              <p:nvPr/>
            </p:nvSpPr>
            <p:spPr>
              <a:xfrm>
                <a:off x="6670235" y="6471856"/>
                <a:ext cx="24020700" cy="602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Professional Update</a:t>
                </a:r>
                <a:endParaRPr/>
              </a:p>
            </p:txBody>
          </p:sp>
          <p:sp>
            <p:nvSpPr>
              <p:cNvPr id="1112" name="Google Shape;1112;p109"/>
              <p:cNvSpPr/>
              <p:nvPr/>
            </p:nvSpPr>
            <p:spPr>
              <a:xfrm flipH="1">
                <a:off x="2133599" y="4895850"/>
                <a:ext cx="3695700" cy="36957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113" name="Google Shape;1113;p109"/>
              <p:cNvSpPr txBox="1"/>
              <p:nvPr/>
            </p:nvSpPr>
            <p:spPr>
              <a:xfrm>
                <a:off x="2179040" y="5733733"/>
                <a:ext cx="3407100" cy="15834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4400" u="none" cap="none" strike="noStrike">
                    <a:solidFill>
                      <a:schemeClr val="lt1"/>
                    </a:solidFill>
                    <a:latin typeface="Lato"/>
                    <a:ea typeface="Lato"/>
                    <a:cs typeface="Lato"/>
                    <a:sym typeface="Lato"/>
                  </a:rPr>
                  <a:t>12</a:t>
                </a:r>
                <a:endParaRPr b="1" i="0" sz="4400" u="none" cap="none" strike="noStrike">
                  <a:solidFill>
                    <a:schemeClr val="lt1"/>
                  </a:solidFill>
                  <a:latin typeface="Lato"/>
                  <a:ea typeface="Lato"/>
                  <a:cs typeface="Lato"/>
                  <a:sym typeface="Lato"/>
                </a:endParaRPr>
              </a:p>
            </p:txBody>
          </p:sp>
        </p:grpSp>
        <p:grpSp>
          <p:nvGrpSpPr>
            <p:cNvPr id="1114" name="Google Shape;1114;p109"/>
            <p:cNvGrpSpPr/>
            <p:nvPr/>
          </p:nvGrpSpPr>
          <p:grpSpPr>
            <a:xfrm>
              <a:off x="3048879" y="3597586"/>
              <a:ext cx="19988038" cy="1372953"/>
              <a:chOff x="5829138" y="4895850"/>
              <a:chExt cx="53803602" cy="3695700"/>
            </a:xfrm>
          </p:grpSpPr>
          <p:sp>
            <p:nvSpPr>
              <p:cNvPr id="1115" name="Google Shape;1115;p109"/>
              <p:cNvSpPr/>
              <p:nvPr/>
            </p:nvSpPr>
            <p:spPr>
              <a:xfrm flipH="1">
                <a:off x="5829138" y="4895850"/>
                <a:ext cx="53803500" cy="3695700"/>
              </a:xfrm>
              <a:prstGeom prst="homePlate">
                <a:avLst>
                  <a:gd fmla="val 0" name="adj"/>
                </a:avLst>
              </a:prstGeom>
              <a:solidFill>
                <a:srgbClr val="E3E3E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0" i="0" sz="2400" u="none" cap="none" strike="noStrike">
                  <a:solidFill>
                    <a:schemeClr val="lt1"/>
                  </a:solidFill>
                  <a:latin typeface="Lato"/>
                  <a:ea typeface="Lato"/>
                  <a:cs typeface="Lato"/>
                  <a:sym typeface="Lato"/>
                </a:endParaRPr>
              </a:p>
            </p:txBody>
          </p:sp>
          <p:sp>
            <p:nvSpPr>
              <p:cNvPr id="1116" name="Google Shape;1116;p109"/>
              <p:cNvSpPr txBox="1"/>
              <p:nvPr/>
            </p:nvSpPr>
            <p:spPr>
              <a:xfrm>
                <a:off x="6625740" y="6057899"/>
                <a:ext cx="53007000" cy="9438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None/>
                </a:pPr>
                <a:r>
                  <a:rPr b="0" i="0" lang="en-US" sz="4000" u="none" cap="none" strike="noStrike">
                    <a:solidFill>
                      <a:srgbClr val="000000"/>
                    </a:solidFill>
                    <a:latin typeface="Lato"/>
                    <a:ea typeface="Lato"/>
                    <a:cs typeface="Lato"/>
                    <a:sym typeface="Lato"/>
                  </a:rPr>
                  <a:t>Providing Professional Updates To Your Accountant &amp; Other Advisers</a:t>
                </a:r>
                <a:endParaRPr/>
              </a:p>
            </p:txBody>
          </p:sp>
        </p:grpSp>
      </p:gr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1" name="Shape 1121"/>
        <p:cNvGrpSpPr/>
        <p:nvPr/>
      </p:nvGrpSpPr>
      <p:grpSpPr>
        <a:xfrm>
          <a:off x="0" y="0"/>
          <a:ext cx="0" cy="0"/>
          <a:chOff x="0" y="0"/>
          <a:chExt cx="0" cy="0"/>
        </a:xfrm>
      </p:grpSpPr>
      <p:sp>
        <p:nvSpPr>
          <p:cNvPr id="1122" name="Google Shape;1122;p110"/>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12. Professionals </a:t>
            </a:r>
            <a:r>
              <a:rPr b="1" i="0" lang="en-US" sz="7200" u="none" cap="none" strike="noStrike">
                <a:solidFill>
                  <a:srgbClr val="C00000"/>
                </a:solidFill>
                <a:latin typeface="Lato"/>
                <a:ea typeface="Lato"/>
                <a:cs typeface="Lato"/>
                <a:sym typeface="Lato"/>
              </a:rPr>
              <a:t>Update</a:t>
            </a:r>
            <a:endParaRPr b="0" i="0" sz="1400" u="none" cap="none" strike="noStrike">
              <a:solidFill>
                <a:srgbClr val="000000"/>
              </a:solidFill>
              <a:latin typeface="Arial"/>
              <a:ea typeface="Arial"/>
              <a:cs typeface="Arial"/>
              <a:sym typeface="Arial"/>
            </a:endParaRPr>
          </a:p>
        </p:txBody>
      </p:sp>
      <p:grpSp>
        <p:nvGrpSpPr>
          <p:cNvPr id="1123" name="Google Shape;1123;p110"/>
          <p:cNvGrpSpPr/>
          <p:nvPr/>
        </p:nvGrpSpPr>
        <p:grpSpPr>
          <a:xfrm>
            <a:off x="7310633" y="2732030"/>
            <a:ext cx="15544881" cy="1997000"/>
            <a:chOff x="2590881" y="3023987"/>
            <a:chExt cx="9311100" cy="1967100"/>
          </a:xfrm>
        </p:grpSpPr>
        <p:sp>
          <p:nvSpPr>
            <p:cNvPr id="1124" name="Google Shape;1124;p110"/>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Lato"/>
                <a:ea typeface="Lato"/>
                <a:cs typeface="Lato"/>
                <a:sym typeface="Lato"/>
              </a:endParaRPr>
            </a:p>
          </p:txBody>
        </p:sp>
        <p:sp>
          <p:nvSpPr>
            <p:cNvPr id="1125" name="Google Shape;1125;p110"/>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a:t>
              </a:r>
              <a:r>
                <a:rPr b="1" i="1" lang="en-US" sz="4000" u="none" cap="none" strike="noStrike">
                  <a:solidFill>
                    <a:srgbClr val="000000"/>
                  </a:solidFill>
                  <a:latin typeface="Calibri"/>
                  <a:ea typeface="Calibri"/>
                  <a:cs typeface="Calibri"/>
                  <a:sym typeface="Calibri"/>
                </a:rPr>
                <a:t>Would it be helpful if I contacted your accountant  and gave them an update on the tweaks we’ve made to your financial plan as a result of this review?</a:t>
              </a:r>
              <a:r>
                <a:rPr b="1" i="1" lang="en-US" sz="40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grpSp>
        <p:nvGrpSpPr>
          <p:cNvPr id="1126" name="Google Shape;1126;p110"/>
          <p:cNvGrpSpPr/>
          <p:nvPr/>
        </p:nvGrpSpPr>
        <p:grpSpPr>
          <a:xfrm>
            <a:off x="1153283" y="2743230"/>
            <a:ext cx="5345503" cy="1997000"/>
            <a:chOff x="2590881" y="3023987"/>
            <a:chExt cx="9311100" cy="1967100"/>
          </a:xfrm>
        </p:grpSpPr>
        <p:sp>
          <p:nvSpPr>
            <p:cNvPr id="1127" name="Google Shape;1127;p110"/>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128" name="Google Shape;1128;p110"/>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You</a:t>
              </a:r>
              <a:endParaRPr b="1" i="1" sz="4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(to the client)</a:t>
              </a:r>
              <a:endParaRPr b="1" i="1" sz="4800" u="none" cap="none" strike="noStrike">
                <a:solidFill>
                  <a:schemeClr val="lt1"/>
                </a:solidFill>
                <a:latin typeface="Lato"/>
                <a:ea typeface="Lato"/>
                <a:cs typeface="Lato"/>
                <a:sym typeface="Lato"/>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sp>
        <p:nvSpPr>
          <p:cNvPr id="1134" name="Google Shape;1134;p111"/>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12. Professionals </a:t>
            </a:r>
            <a:r>
              <a:rPr b="1" i="0" lang="en-US" sz="7200" u="none" cap="none" strike="noStrike">
                <a:solidFill>
                  <a:srgbClr val="C00000"/>
                </a:solidFill>
                <a:latin typeface="Lato"/>
                <a:ea typeface="Lato"/>
                <a:cs typeface="Lato"/>
                <a:sym typeface="Lato"/>
              </a:rPr>
              <a:t>Update</a:t>
            </a:r>
            <a:endParaRPr b="0" i="0" sz="1400" u="none" cap="none" strike="noStrike">
              <a:solidFill>
                <a:srgbClr val="000000"/>
              </a:solidFill>
              <a:latin typeface="Arial"/>
              <a:ea typeface="Arial"/>
              <a:cs typeface="Arial"/>
              <a:sym typeface="Arial"/>
            </a:endParaRPr>
          </a:p>
        </p:txBody>
      </p:sp>
      <p:grpSp>
        <p:nvGrpSpPr>
          <p:cNvPr id="1135" name="Google Shape;1135;p111"/>
          <p:cNvGrpSpPr/>
          <p:nvPr/>
        </p:nvGrpSpPr>
        <p:grpSpPr>
          <a:xfrm>
            <a:off x="7310633" y="2732030"/>
            <a:ext cx="15544881" cy="1997000"/>
            <a:chOff x="2590881" y="3023987"/>
            <a:chExt cx="9311100" cy="1967100"/>
          </a:xfrm>
        </p:grpSpPr>
        <p:sp>
          <p:nvSpPr>
            <p:cNvPr id="1136" name="Google Shape;1136;p111"/>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Lato"/>
                <a:ea typeface="Lato"/>
                <a:cs typeface="Lato"/>
                <a:sym typeface="Lato"/>
              </a:endParaRPr>
            </a:p>
          </p:txBody>
        </p:sp>
        <p:sp>
          <p:nvSpPr>
            <p:cNvPr id="1137" name="Google Shape;1137;p111"/>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a:t>
              </a:r>
              <a:r>
                <a:rPr b="1" i="1" lang="en-US" sz="4000" u="none" cap="none" strike="noStrike">
                  <a:solidFill>
                    <a:srgbClr val="000000"/>
                  </a:solidFill>
                  <a:latin typeface="Calibri"/>
                  <a:ea typeface="Calibri"/>
                  <a:cs typeface="Calibri"/>
                  <a:sym typeface="Calibri"/>
                </a:rPr>
                <a:t>Would it be helpful to you if I contacted your accountant  and gave them an update on the tweaks we’ve made to your financial plan as a result of this review?</a:t>
              </a:r>
              <a:r>
                <a:rPr b="1" i="1" lang="en-US" sz="4000" u="none" cap="none" strike="noStrike">
                  <a:solidFill>
                    <a:srgbClr val="000000"/>
                  </a:solidFill>
                  <a:latin typeface="Lato"/>
                  <a:ea typeface="Lato"/>
                  <a:cs typeface="Lato"/>
                  <a:sym typeface="Lato"/>
                </a:rPr>
                <a:t>”</a:t>
              </a:r>
              <a:endParaRPr b="0" i="0" sz="1400" u="none" cap="none" strike="noStrike">
                <a:solidFill>
                  <a:srgbClr val="000000"/>
                </a:solidFill>
                <a:latin typeface="Arial"/>
                <a:ea typeface="Arial"/>
                <a:cs typeface="Arial"/>
                <a:sym typeface="Arial"/>
              </a:endParaRPr>
            </a:p>
          </p:txBody>
        </p:sp>
      </p:grpSp>
      <p:grpSp>
        <p:nvGrpSpPr>
          <p:cNvPr id="1138" name="Google Shape;1138;p111"/>
          <p:cNvGrpSpPr/>
          <p:nvPr/>
        </p:nvGrpSpPr>
        <p:grpSpPr>
          <a:xfrm>
            <a:off x="1129167" y="4953050"/>
            <a:ext cx="5345458" cy="1997000"/>
            <a:chOff x="1475902" y="3023983"/>
            <a:chExt cx="10900200" cy="1967100"/>
          </a:xfrm>
        </p:grpSpPr>
        <p:sp>
          <p:nvSpPr>
            <p:cNvPr id="1139" name="Google Shape;1139;p111"/>
            <p:cNvSpPr/>
            <p:nvPr/>
          </p:nvSpPr>
          <p:spPr>
            <a:xfrm flipH="1">
              <a:off x="1475902" y="3023983"/>
              <a:ext cx="109002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140" name="Google Shape;1140;p111"/>
            <p:cNvSpPr txBox="1"/>
            <p:nvPr/>
          </p:nvSpPr>
          <p:spPr>
            <a:xfrm>
              <a:off x="1864987" y="3536296"/>
              <a:ext cx="104262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You</a:t>
              </a:r>
              <a:endParaRPr b="1" i="1" sz="4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(to the accountant)</a:t>
              </a:r>
              <a:endParaRPr b="1" i="1" sz="4800" u="none" cap="none" strike="noStrike">
                <a:solidFill>
                  <a:schemeClr val="lt1"/>
                </a:solidFill>
                <a:latin typeface="Lato"/>
                <a:ea typeface="Lato"/>
                <a:cs typeface="Lato"/>
                <a:sym typeface="Lato"/>
              </a:endParaRPr>
            </a:p>
          </p:txBody>
        </p:sp>
      </p:grpSp>
      <p:grpSp>
        <p:nvGrpSpPr>
          <p:cNvPr id="1141" name="Google Shape;1141;p111"/>
          <p:cNvGrpSpPr/>
          <p:nvPr/>
        </p:nvGrpSpPr>
        <p:grpSpPr>
          <a:xfrm>
            <a:off x="7310622" y="4953172"/>
            <a:ext cx="15544881" cy="4615407"/>
            <a:chOff x="2590881" y="3023987"/>
            <a:chExt cx="9311100" cy="1967100"/>
          </a:xfrm>
        </p:grpSpPr>
        <p:sp>
          <p:nvSpPr>
            <p:cNvPr id="1142" name="Google Shape;1142;p111"/>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r>
                <a:t/>
              </a:r>
              <a:endParaRPr b="1" i="0" sz="2400" u="none" cap="none" strike="noStrike">
                <a:solidFill>
                  <a:schemeClr val="lt1"/>
                </a:solidFill>
                <a:latin typeface="Lato"/>
                <a:ea typeface="Lato"/>
                <a:cs typeface="Lato"/>
                <a:sym typeface="Lato"/>
              </a:endParaRPr>
            </a:p>
          </p:txBody>
        </p:sp>
        <p:sp>
          <p:nvSpPr>
            <p:cNvPr id="1143" name="Google Shape;1143;p111"/>
            <p:cNvSpPr txBox="1"/>
            <p:nvPr/>
          </p:nvSpPr>
          <p:spPr>
            <a:xfrm>
              <a:off x="3042542" y="3536292"/>
              <a:ext cx="84381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000"/>
                <a:buFont typeface="Arial"/>
                <a:buNone/>
              </a:pPr>
              <a:r>
                <a:rPr b="1" i="1" lang="en-US" sz="4000" u="none" cap="none" strike="noStrike">
                  <a:solidFill>
                    <a:srgbClr val="000000"/>
                  </a:solidFill>
                  <a:latin typeface="Lato"/>
                  <a:ea typeface="Lato"/>
                  <a:cs typeface="Lato"/>
                  <a:sym typeface="Lato"/>
                </a:rPr>
                <a:t>“</a:t>
              </a:r>
              <a:r>
                <a:rPr b="1" i="1" lang="en-US" sz="4000" u="none" cap="none" strike="noStrike">
                  <a:solidFill>
                    <a:srgbClr val="000000"/>
                  </a:solidFill>
                  <a:latin typeface="Calibri"/>
                  <a:ea typeface="Calibri"/>
                  <a:cs typeface="Calibri"/>
                  <a:sym typeface="Calibri"/>
                </a:rPr>
                <a:t>We’ve got a mutual client, Mr and Mrs X. They asked me to give you an update on a few changes we’ve made to their financial plan. I wondered if I can come and see you for 15 or 20 minutes and take you through what we’ve done. I want to be sure that any changes we’re recommending sit right with the structures you’ve put in place for them.</a:t>
              </a:r>
              <a:r>
                <a:rPr b="1" i="1" lang="en-US" sz="4000" u="none" cap="none" strike="noStrike">
                  <a:solidFill>
                    <a:srgbClr val="000000"/>
                  </a:solidFill>
                  <a:latin typeface="Lato"/>
                  <a:ea typeface="Lato"/>
                  <a:cs typeface="Lato"/>
                  <a:sym typeface="Lato"/>
                </a:rPr>
                <a:t>”</a:t>
              </a:r>
              <a:endParaRPr b="1" i="1" sz="4000" u="none" cap="none" strike="noStrike">
                <a:solidFill>
                  <a:srgbClr val="000000"/>
                </a:solidFill>
                <a:latin typeface="Lato"/>
                <a:ea typeface="Lato"/>
                <a:cs typeface="Lato"/>
                <a:sym typeface="Lato"/>
              </a:endParaRPr>
            </a:p>
          </p:txBody>
        </p:sp>
      </p:grpSp>
      <p:grpSp>
        <p:nvGrpSpPr>
          <p:cNvPr id="1144" name="Google Shape;1144;p111"/>
          <p:cNvGrpSpPr/>
          <p:nvPr/>
        </p:nvGrpSpPr>
        <p:grpSpPr>
          <a:xfrm>
            <a:off x="1153283" y="2743230"/>
            <a:ext cx="5345503" cy="1997000"/>
            <a:chOff x="2590881" y="3023987"/>
            <a:chExt cx="9311100" cy="1967100"/>
          </a:xfrm>
        </p:grpSpPr>
        <p:sp>
          <p:nvSpPr>
            <p:cNvPr id="1145" name="Google Shape;1145;p111"/>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146" name="Google Shape;1146;p111"/>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You</a:t>
              </a:r>
              <a:endParaRPr b="1" i="1" sz="48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(to the client)</a:t>
              </a:r>
              <a:endParaRPr b="1" i="1" sz="4800" u="none" cap="none" strike="noStrike">
                <a:solidFill>
                  <a:schemeClr val="lt1"/>
                </a:solidFill>
                <a:latin typeface="Lato"/>
                <a:ea typeface="Lato"/>
                <a:cs typeface="Lato"/>
                <a:sym typeface="Lato"/>
              </a:endParaRPr>
            </a:p>
          </p:txBody>
        </p:sp>
      </p:gr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1" name="Shape 1151"/>
        <p:cNvGrpSpPr/>
        <p:nvPr/>
      </p:nvGrpSpPr>
      <p:grpSpPr>
        <a:xfrm>
          <a:off x="0" y="0"/>
          <a:ext cx="0" cy="0"/>
          <a:chOff x="0" y="0"/>
          <a:chExt cx="0" cy="0"/>
        </a:xfrm>
      </p:grpSpPr>
      <p:pic>
        <p:nvPicPr>
          <p:cNvPr id="1152" name="Google Shape;1152;p112"/>
          <p:cNvPicPr preferRelativeResize="0"/>
          <p:nvPr>
            <p:ph idx="2" type="pic"/>
          </p:nvPr>
        </p:nvPicPr>
        <p:blipFill rotWithShape="1">
          <a:blip r:embed="rId3">
            <a:alphaModFix/>
          </a:blip>
          <a:srcRect b="0" l="1941" r="1941" t="0"/>
          <a:stretch/>
        </p:blipFill>
        <p:spPr>
          <a:xfrm>
            <a:off x="-3176" y="0"/>
            <a:ext cx="24377700" cy="13716000"/>
          </a:xfrm>
          <a:prstGeom prst="rect">
            <a:avLst/>
          </a:prstGeom>
          <a:noFill/>
          <a:ln>
            <a:noFill/>
          </a:ln>
        </p:spPr>
      </p:pic>
      <p:sp>
        <p:nvSpPr>
          <p:cNvPr id="1153" name="Google Shape;1153;p112"/>
          <p:cNvSpPr/>
          <p:nvPr/>
        </p:nvSpPr>
        <p:spPr>
          <a:xfrm flipH="1">
            <a:off x="5749925" y="4705350"/>
            <a:ext cx="12877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154" name="Google Shape;1154;p112"/>
          <p:cNvSpPr txBox="1"/>
          <p:nvPr/>
        </p:nvSpPr>
        <p:spPr>
          <a:xfrm>
            <a:off x="6550025" y="5492075"/>
            <a:ext cx="11277600" cy="21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8000" u="none" cap="none" strike="noStrike">
                <a:solidFill>
                  <a:schemeClr val="lt1"/>
                </a:solidFill>
                <a:latin typeface="Lato"/>
                <a:ea typeface="Lato"/>
                <a:cs typeface="Lato"/>
                <a:sym typeface="Lato"/>
              </a:rPr>
              <a:t>Some Dos and Don’ts</a:t>
            </a:r>
            <a:endParaRPr b="1" i="0" sz="8000" u="none" cap="none" strike="noStrike">
              <a:solidFill>
                <a:schemeClr val="lt1"/>
              </a:solidFill>
              <a:latin typeface="Lato"/>
              <a:ea typeface="Lato"/>
              <a:cs typeface="Lato"/>
              <a:sym typeface="Lato"/>
            </a:endParaRPr>
          </a:p>
        </p:txBody>
      </p:sp>
      <p:cxnSp>
        <p:nvCxnSpPr>
          <p:cNvPr id="1155" name="Google Shape;1155;p112"/>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156" name="Google Shape;1156;p112"/>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0" name="Shape 1160"/>
        <p:cNvGrpSpPr/>
        <p:nvPr/>
      </p:nvGrpSpPr>
      <p:grpSpPr>
        <a:xfrm>
          <a:off x="0" y="0"/>
          <a:ext cx="0" cy="0"/>
          <a:chOff x="0" y="0"/>
          <a:chExt cx="0" cy="0"/>
        </a:xfrm>
      </p:grpSpPr>
      <p:sp>
        <p:nvSpPr>
          <p:cNvPr id="1161" name="Google Shape;1161;p113"/>
          <p:cNvSpPr/>
          <p:nvPr/>
        </p:nvSpPr>
        <p:spPr>
          <a:xfrm>
            <a:off x="4572001" y="-1"/>
            <a:ext cx="134388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162" name="Google Shape;1162;p113"/>
          <p:cNvPicPr preferRelativeResize="0"/>
          <p:nvPr/>
        </p:nvPicPr>
        <p:blipFill rotWithShape="1">
          <a:blip r:embed="rId3">
            <a:alphaModFix/>
          </a:blip>
          <a:srcRect b="0" l="0" r="0" t="0"/>
          <a:stretch/>
        </p:blipFill>
        <p:spPr>
          <a:xfrm>
            <a:off x="1675965" y="11811681"/>
            <a:ext cx="2896036" cy="1209039"/>
          </a:xfrm>
          <a:prstGeom prst="rect">
            <a:avLst/>
          </a:prstGeom>
          <a:noFill/>
          <a:ln>
            <a:noFill/>
          </a:ln>
        </p:spPr>
      </p:pic>
      <p:cxnSp>
        <p:nvCxnSpPr>
          <p:cNvPr id="1163" name="Google Shape;1163;p11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164" name="Google Shape;1164;p113"/>
          <p:cNvSpPr txBox="1"/>
          <p:nvPr/>
        </p:nvSpPr>
        <p:spPr>
          <a:xfrm>
            <a:off x="2935724" y="5794911"/>
            <a:ext cx="107802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0B0F10"/>
                </a:solidFill>
                <a:latin typeface="Lato"/>
                <a:ea typeface="Lato"/>
                <a:cs typeface="Lato"/>
                <a:sym typeface="Lato"/>
              </a:rPr>
              <a:t>or email this out prior to your meeting</a:t>
            </a:r>
            <a:endParaRPr b="0" i="0" sz="1400" u="none" cap="none" strike="noStrike">
              <a:solidFill>
                <a:srgbClr val="000000"/>
              </a:solidFill>
              <a:latin typeface="Arial"/>
              <a:ea typeface="Arial"/>
              <a:cs typeface="Arial"/>
              <a:sym typeface="Arial"/>
            </a:endParaRPr>
          </a:p>
        </p:txBody>
      </p:sp>
      <p:sp>
        <p:nvSpPr>
          <p:cNvPr id="1165" name="Google Shape;1165;p113"/>
          <p:cNvSpPr txBox="1"/>
          <p:nvPr/>
        </p:nvSpPr>
        <p:spPr>
          <a:xfrm>
            <a:off x="2935724" y="1803738"/>
            <a:ext cx="14327100" cy="400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rgbClr val="B00000"/>
                </a:solidFill>
                <a:latin typeface="Lato"/>
                <a:ea typeface="Lato"/>
                <a:cs typeface="Lato"/>
                <a:sym typeface="Lato"/>
              </a:rPr>
              <a:t>Don’t mail </a:t>
            </a:r>
            <a:endParaRPr b="0" i="0" sz="1400" u="none" cap="none" strike="noStrike">
              <a:solidFill>
                <a:srgbClr val="000000"/>
              </a:solidFill>
              <a:latin typeface="Arial"/>
              <a:ea typeface="Arial"/>
              <a:cs typeface="Arial"/>
              <a:sym typeface="Arial"/>
            </a:endParaRPr>
          </a:p>
        </p:txBody>
      </p:sp>
      <p:pic>
        <p:nvPicPr>
          <p:cNvPr id="1166" name="Google Shape;1166;p113"/>
          <p:cNvPicPr preferRelativeResize="0"/>
          <p:nvPr/>
        </p:nvPicPr>
        <p:blipFill rotWithShape="1">
          <a:blip r:embed="rId4">
            <a:alphaModFix/>
          </a:blip>
          <a:srcRect b="0" l="0" r="0" t="0"/>
          <a:stretch/>
        </p:blipFill>
        <p:spPr>
          <a:xfrm>
            <a:off x="15278406" y="3409040"/>
            <a:ext cx="6407113" cy="6407113"/>
          </a:xfrm>
          <a:prstGeom prst="rect">
            <a:avLst/>
          </a:prstGeom>
          <a:noFill/>
          <a:ln>
            <a:noFill/>
          </a:ln>
        </p:spPr>
      </p:pic>
      <p:sp>
        <p:nvSpPr>
          <p:cNvPr id="1167" name="Google Shape;1167;p113"/>
          <p:cNvSpPr/>
          <p:nvPr/>
        </p:nvSpPr>
        <p:spPr>
          <a:xfrm>
            <a:off x="15124566" y="3101359"/>
            <a:ext cx="6722627" cy="6722627"/>
          </a:xfrm>
          <a:custGeom>
            <a:rect b="b" l="l" r="r" t="t"/>
            <a:pathLst>
              <a:path extrusionOk="0" h="8429626" w="8429626">
                <a:moveTo>
                  <a:pt x="1956311" y="1391411"/>
                </a:moveTo>
                <a:lnTo>
                  <a:pt x="1913679" y="1423291"/>
                </a:lnTo>
                <a:cubicBezTo>
                  <a:pt x="1109675" y="2086813"/>
                  <a:pt x="597205" y="3090966"/>
                  <a:pt x="597205" y="4214812"/>
                </a:cubicBezTo>
                <a:cubicBezTo>
                  <a:pt x="597205" y="6212761"/>
                  <a:pt x="2216863" y="7832419"/>
                  <a:pt x="4214812" y="7832419"/>
                </a:cubicBezTo>
                <a:cubicBezTo>
                  <a:pt x="4839171" y="7832419"/>
                  <a:pt x="5426588" y="7674249"/>
                  <a:pt x="5939178" y="7395793"/>
                </a:cubicBezTo>
                <a:lnTo>
                  <a:pt x="6004167" y="7356312"/>
                </a:lnTo>
                <a:close/>
                <a:moveTo>
                  <a:pt x="4214812" y="597205"/>
                </a:moveTo>
                <a:cubicBezTo>
                  <a:pt x="3590453" y="597205"/>
                  <a:pt x="3003037" y="755375"/>
                  <a:pt x="2490446" y="1033831"/>
                </a:cubicBezTo>
                <a:lnTo>
                  <a:pt x="2425460" y="1073311"/>
                </a:lnTo>
                <a:lnTo>
                  <a:pt x="6473316" y="7038212"/>
                </a:lnTo>
                <a:lnTo>
                  <a:pt x="6515946" y="7006333"/>
                </a:lnTo>
                <a:cubicBezTo>
                  <a:pt x="7319949" y="6342811"/>
                  <a:pt x="7832419" y="5338659"/>
                  <a:pt x="7832419" y="4214812"/>
                </a:cubicBezTo>
                <a:cubicBezTo>
                  <a:pt x="7832419" y="2216863"/>
                  <a:pt x="6212761" y="597205"/>
                  <a:pt x="4214812" y="597205"/>
                </a:cubicBezTo>
                <a:close/>
                <a:moveTo>
                  <a:pt x="4214813" y="0"/>
                </a:moveTo>
                <a:cubicBezTo>
                  <a:pt x="6542590" y="0"/>
                  <a:pt x="8429626" y="1887036"/>
                  <a:pt x="8429626" y="4214813"/>
                </a:cubicBezTo>
                <a:cubicBezTo>
                  <a:pt x="8429626" y="6542590"/>
                  <a:pt x="6542590" y="8429626"/>
                  <a:pt x="4214813" y="8429626"/>
                </a:cubicBezTo>
                <a:cubicBezTo>
                  <a:pt x="1887036" y="8429626"/>
                  <a:pt x="0" y="6542590"/>
                  <a:pt x="0" y="4214813"/>
                </a:cubicBezTo>
                <a:cubicBezTo>
                  <a:pt x="0" y="1887036"/>
                  <a:pt x="1887036" y="0"/>
                  <a:pt x="4214813" y="0"/>
                </a:cubicBezTo>
                <a:close/>
              </a:path>
            </a:pathLst>
          </a:custGeom>
          <a:gradFill>
            <a:gsLst>
              <a:gs pos="0">
                <a:srgbClr val="F48F1E"/>
              </a:gs>
              <a:gs pos="100000">
                <a:srgbClr val="CE252C"/>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1" name="Shape 1171"/>
        <p:cNvGrpSpPr/>
        <p:nvPr/>
      </p:nvGrpSpPr>
      <p:grpSpPr>
        <a:xfrm>
          <a:off x="0" y="0"/>
          <a:ext cx="0" cy="0"/>
          <a:chOff x="0" y="0"/>
          <a:chExt cx="0" cy="0"/>
        </a:xfrm>
      </p:grpSpPr>
      <p:pic>
        <p:nvPicPr>
          <p:cNvPr id="1172" name="Google Shape;1172;p114"/>
          <p:cNvPicPr preferRelativeResize="0"/>
          <p:nvPr/>
        </p:nvPicPr>
        <p:blipFill rotWithShape="1">
          <a:blip r:embed="rId3">
            <a:alphaModFix/>
          </a:blip>
          <a:srcRect b="15626" l="0" r="39496" t="0"/>
          <a:stretch/>
        </p:blipFill>
        <p:spPr>
          <a:xfrm>
            <a:off x="9624483" y="-2"/>
            <a:ext cx="14753169" cy="13716000"/>
          </a:xfrm>
          <a:prstGeom prst="rect">
            <a:avLst/>
          </a:prstGeom>
          <a:noFill/>
          <a:ln>
            <a:noFill/>
          </a:ln>
        </p:spPr>
      </p:pic>
      <p:sp>
        <p:nvSpPr>
          <p:cNvPr id="1173" name="Google Shape;1173;p114"/>
          <p:cNvSpPr/>
          <p:nvPr/>
        </p:nvSpPr>
        <p:spPr>
          <a:xfrm>
            <a:off x="8520432" y="-3"/>
            <a:ext cx="90954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174" name="Google Shape;1174;p114"/>
          <p:cNvSpPr/>
          <p:nvPr/>
        </p:nvSpPr>
        <p:spPr>
          <a:xfrm>
            <a:off x="8915400" y="-1"/>
            <a:ext cx="90954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sp>
        <p:nvSpPr>
          <p:cNvPr id="1175" name="Google Shape;1175;p114"/>
          <p:cNvSpPr/>
          <p:nvPr/>
        </p:nvSpPr>
        <p:spPr>
          <a:xfrm>
            <a:off x="4572001" y="-1"/>
            <a:ext cx="134388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176" name="Google Shape;1176;p114"/>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177" name="Google Shape;1177;p114"/>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178" name="Google Shape;1178;p114"/>
          <p:cNvSpPr txBox="1"/>
          <p:nvPr/>
        </p:nvSpPr>
        <p:spPr>
          <a:xfrm>
            <a:off x="2935724" y="6223536"/>
            <a:ext cx="107802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0B0F10"/>
                </a:solidFill>
                <a:latin typeface="Lato"/>
                <a:ea typeface="Lato"/>
                <a:cs typeface="Lato"/>
                <a:sym typeface="Lato"/>
              </a:rPr>
              <a:t>in front of you and your client at the start of the meeting</a:t>
            </a:r>
            <a:endParaRPr b="0" i="0" sz="1400" u="none" cap="none" strike="noStrike">
              <a:solidFill>
                <a:srgbClr val="000000"/>
              </a:solidFill>
              <a:latin typeface="Arial"/>
              <a:ea typeface="Arial"/>
              <a:cs typeface="Arial"/>
              <a:sym typeface="Arial"/>
            </a:endParaRPr>
          </a:p>
        </p:txBody>
      </p:sp>
      <p:sp>
        <p:nvSpPr>
          <p:cNvPr id="1179" name="Google Shape;1179;p114"/>
          <p:cNvSpPr txBox="1"/>
          <p:nvPr/>
        </p:nvSpPr>
        <p:spPr>
          <a:xfrm>
            <a:off x="2935724" y="2232363"/>
            <a:ext cx="14327100" cy="400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rgbClr val="B00000"/>
                </a:solidFill>
                <a:latin typeface="Lato"/>
                <a:ea typeface="Lato"/>
                <a:cs typeface="Lato"/>
                <a:sym typeface="Lato"/>
              </a:rPr>
              <a:t>Do just place it  </a:t>
            </a:r>
            <a:endParaRPr b="1" i="1" sz="11500" u="none" cap="none" strike="noStrike">
              <a:solidFill>
                <a:srgbClr val="B00000"/>
              </a:solidFill>
              <a:latin typeface="Lato"/>
              <a:ea typeface="Lato"/>
              <a:cs typeface="Lato"/>
              <a:sym typeface="Lato"/>
            </a:endParaRPr>
          </a:p>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rgbClr val="B00000"/>
                </a:solidFill>
                <a:latin typeface="Lato"/>
                <a:ea typeface="Lato"/>
                <a:cs typeface="Lato"/>
                <a:sym typeface="Lato"/>
              </a:rPr>
              <a:t>on the table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3" name="Shape 1183"/>
        <p:cNvGrpSpPr/>
        <p:nvPr/>
      </p:nvGrpSpPr>
      <p:grpSpPr>
        <a:xfrm>
          <a:off x="0" y="0"/>
          <a:ext cx="0" cy="0"/>
          <a:chOff x="0" y="0"/>
          <a:chExt cx="0" cy="0"/>
        </a:xfrm>
      </p:grpSpPr>
      <p:pic>
        <p:nvPicPr>
          <p:cNvPr id="1184" name="Google Shape;1184;p115"/>
          <p:cNvPicPr preferRelativeResize="0"/>
          <p:nvPr/>
        </p:nvPicPr>
        <p:blipFill rotWithShape="1">
          <a:blip r:embed="rId3">
            <a:alphaModFix/>
          </a:blip>
          <a:srcRect b="0" l="0" r="26313" t="0"/>
          <a:stretch/>
        </p:blipFill>
        <p:spPr>
          <a:xfrm>
            <a:off x="-1" y="-2"/>
            <a:ext cx="24377650" cy="13716000"/>
          </a:xfrm>
          <a:prstGeom prst="rect">
            <a:avLst/>
          </a:prstGeom>
          <a:noFill/>
          <a:ln>
            <a:noFill/>
          </a:ln>
        </p:spPr>
      </p:pic>
      <p:pic>
        <p:nvPicPr>
          <p:cNvPr id="1185" name="Google Shape;1185;p115"/>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186" name="Google Shape;1186;p11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187" name="Google Shape;1187;p115"/>
          <p:cNvSpPr txBox="1"/>
          <p:nvPr/>
        </p:nvSpPr>
        <p:spPr>
          <a:xfrm>
            <a:off x="2935724" y="6223536"/>
            <a:ext cx="107802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8" name="Google Shape;1188;p115"/>
          <p:cNvSpPr txBox="1"/>
          <p:nvPr/>
        </p:nvSpPr>
        <p:spPr>
          <a:xfrm>
            <a:off x="2935724" y="3794463"/>
            <a:ext cx="14327100" cy="400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chemeClr val="lt1"/>
                </a:solidFill>
                <a:latin typeface="Lato"/>
                <a:ea typeface="Lato"/>
                <a:cs typeface="Lato"/>
                <a:sym typeface="Lato"/>
              </a:rPr>
              <a:t>Don’t customise it </a:t>
            </a:r>
            <a:endParaRPr b="1" i="1" sz="11500" u="none" cap="none" strike="noStrike">
              <a:solidFill>
                <a:schemeClr val="lt1"/>
              </a:solidFill>
              <a:latin typeface="Lato"/>
              <a:ea typeface="Lato"/>
              <a:cs typeface="Lato"/>
              <a:sym typeface="Lato"/>
            </a:endParaRPr>
          </a:p>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chemeClr val="lt1"/>
                </a:solidFill>
                <a:latin typeface="Lato"/>
                <a:ea typeface="Lato"/>
                <a:cs typeface="Lato"/>
                <a:sym typeface="Lato"/>
              </a:rPr>
              <a:t>for each client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2" name="Shape 1192"/>
        <p:cNvGrpSpPr/>
        <p:nvPr/>
      </p:nvGrpSpPr>
      <p:grpSpPr>
        <a:xfrm>
          <a:off x="0" y="0"/>
          <a:ext cx="0" cy="0"/>
          <a:chOff x="0" y="0"/>
          <a:chExt cx="0" cy="0"/>
        </a:xfrm>
      </p:grpSpPr>
      <p:pic>
        <p:nvPicPr>
          <p:cNvPr id="1193" name="Google Shape;1193;p116"/>
          <p:cNvPicPr preferRelativeResize="0"/>
          <p:nvPr/>
        </p:nvPicPr>
        <p:blipFill rotWithShape="1">
          <a:blip r:embed="rId3">
            <a:alphaModFix/>
          </a:blip>
          <a:srcRect b="0" l="0" r="11535" t="0"/>
          <a:stretch/>
        </p:blipFill>
        <p:spPr>
          <a:xfrm>
            <a:off x="4963795" y="0"/>
            <a:ext cx="19413856" cy="13716000"/>
          </a:xfrm>
          <a:prstGeom prst="rect">
            <a:avLst/>
          </a:prstGeom>
          <a:noFill/>
          <a:ln>
            <a:noFill/>
          </a:ln>
        </p:spPr>
      </p:pic>
      <p:sp>
        <p:nvSpPr>
          <p:cNvPr id="1194" name="Google Shape;1194;p116"/>
          <p:cNvSpPr/>
          <p:nvPr/>
        </p:nvSpPr>
        <p:spPr>
          <a:xfrm>
            <a:off x="4572001" y="-1"/>
            <a:ext cx="134388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195" name="Google Shape;1195;p116"/>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196" name="Google Shape;1196;p11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197" name="Google Shape;1197;p116"/>
          <p:cNvSpPr txBox="1"/>
          <p:nvPr/>
        </p:nvSpPr>
        <p:spPr>
          <a:xfrm>
            <a:off x="2935724" y="6223536"/>
            <a:ext cx="117708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0B0F10"/>
                </a:solidFill>
                <a:latin typeface="Lato"/>
                <a:ea typeface="Lato"/>
                <a:cs typeface="Lato"/>
                <a:sym typeface="Lato"/>
              </a:rPr>
              <a:t>that are not relevant to that particular client</a:t>
            </a:r>
            <a:endParaRPr b="0" i="1" sz="8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8" name="Google Shape;1198;p116"/>
          <p:cNvSpPr txBox="1"/>
          <p:nvPr/>
        </p:nvSpPr>
        <p:spPr>
          <a:xfrm>
            <a:off x="2935724" y="2232363"/>
            <a:ext cx="14327100" cy="400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rgbClr val="B00000"/>
                </a:solidFill>
                <a:latin typeface="Lato"/>
                <a:ea typeface="Lato"/>
                <a:cs typeface="Lato"/>
                <a:sym typeface="Lato"/>
              </a:rPr>
              <a:t>Do skip over sections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2" name="Shape 1202"/>
        <p:cNvGrpSpPr/>
        <p:nvPr/>
      </p:nvGrpSpPr>
      <p:grpSpPr>
        <a:xfrm>
          <a:off x="0" y="0"/>
          <a:ext cx="0" cy="0"/>
          <a:chOff x="0" y="0"/>
          <a:chExt cx="0" cy="0"/>
        </a:xfrm>
      </p:grpSpPr>
      <p:pic>
        <p:nvPicPr>
          <p:cNvPr id="1203" name="Google Shape;1203;p117"/>
          <p:cNvPicPr preferRelativeResize="0"/>
          <p:nvPr/>
        </p:nvPicPr>
        <p:blipFill rotWithShape="1">
          <a:blip r:embed="rId3">
            <a:alphaModFix/>
          </a:blip>
          <a:srcRect b="0" l="12210" r="9664" t="0"/>
          <a:stretch/>
        </p:blipFill>
        <p:spPr>
          <a:xfrm>
            <a:off x="8329860" y="0"/>
            <a:ext cx="16079715" cy="13715999"/>
          </a:xfrm>
          <a:prstGeom prst="rect">
            <a:avLst/>
          </a:prstGeom>
          <a:noFill/>
          <a:ln>
            <a:noFill/>
          </a:ln>
        </p:spPr>
      </p:pic>
      <p:sp>
        <p:nvSpPr>
          <p:cNvPr id="1204" name="Google Shape;1204;p117"/>
          <p:cNvSpPr/>
          <p:nvPr/>
        </p:nvSpPr>
        <p:spPr>
          <a:xfrm>
            <a:off x="6210299" y="-1"/>
            <a:ext cx="11800500" cy="13716000"/>
          </a:xfrm>
          <a:prstGeom prst="rect">
            <a:avLst/>
          </a:prstGeom>
          <a:gradFill>
            <a:gsLst>
              <a:gs pos="0">
                <a:srgbClr val="FFFFFF">
                  <a:alpha val="0"/>
                </a:srgbClr>
              </a:gs>
              <a:gs pos="7000">
                <a:srgbClr val="FFFFFF">
                  <a:alpha val="0"/>
                </a:srgbClr>
              </a:gs>
              <a:gs pos="40690">
                <a:srgbClr val="FFFFFF">
                  <a:alpha val="81176"/>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lt1"/>
              </a:solidFill>
              <a:latin typeface="Lato"/>
              <a:ea typeface="Lato"/>
              <a:cs typeface="Lato"/>
              <a:sym typeface="Lato"/>
            </a:endParaRPr>
          </a:p>
        </p:txBody>
      </p:sp>
      <p:pic>
        <p:nvPicPr>
          <p:cNvPr id="1205" name="Google Shape;1205;p11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206" name="Google Shape;1206;p11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07" name="Google Shape;1207;p117"/>
          <p:cNvSpPr txBox="1"/>
          <p:nvPr/>
        </p:nvSpPr>
        <p:spPr>
          <a:xfrm>
            <a:off x="2935724" y="6223536"/>
            <a:ext cx="107802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8" name="Google Shape;1208;p117"/>
          <p:cNvSpPr txBox="1"/>
          <p:nvPr/>
        </p:nvSpPr>
        <p:spPr>
          <a:xfrm>
            <a:off x="2935724" y="2232363"/>
            <a:ext cx="14327100" cy="400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rgbClr val="B00000"/>
                </a:solidFill>
                <a:latin typeface="Lato"/>
                <a:ea typeface="Lato"/>
                <a:cs typeface="Lato"/>
                <a:sym typeface="Lato"/>
              </a:rPr>
              <a:t>Don’t send meeting notes to clients</a:t>
            </a:r>
            <a:endParaRPr b="0" i="0" sz="1400" u="none" cap="none" strike="noStrike">
              <a:solidFill>
                <a:srgbClr val="000000"/>
              </a:solidFill>
              <a:latin typeface="Arial"/>
              <a:ea typeface="Arial"/>
              <a:cs typeface="Arial"/>
              <a:sym typeface="Arial"/>
            </a:endParaRPr>
          </a:p>
        </p:txBody>
      </p:sp>
      <p:sp>
        <p:nvSpPr>
          <p:cNvPr id="1209" name="Google Shape;1209;p117"/>
          <p:cNvSpPr txBox="1"/>
          <p:nvPr/>
        </p:nvSpPr>
        <p:spPr>
          <a:xfrm>
            <a:off x="2935725" y="6223525"/>
            <a:ext cx="116781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rgbClr val="0B0F10"/>
                </a:solidFill>
                <a:latin typeface="Lato"/>
                <a:ea typeface="Lato"/>
                <a:cs typeface="Lato"/>
                <a:sym typeface="Lato"/>
              </a:rPr>
              <a:t>after the review meeting</a:t>
            </a:r>
            <a:endParaRPr b="0" i="1" sz="8800" u="none" cap="none" strike="noStrike">
              <a:solidFill>
                <a:srgbClr val="0B0F10"/>
              </a:solidFill>
              <a:latin typeface="Lato"/>
              <a:ea typeface="Lato"/>
              <a:cs typeface="Lato"/>
              <a:sym typeface="Lato"/>
            </a:endParaRPr>
          </a:p>
          <a:p>
            <a:pPr indent="0" lvl="0" marL="0" marR="0" rtl="0" algn="l">
              <a:lnSpc>
                <a:spcPct val="8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3" name="Shape 1213"/>
        <p:cNvGrpSpPr/>
        <p:nvPr/>
      </p:nvGrpSpPr>
      <p:grpSpPr>
        <a:xfrm>
          <a:off x="0" y="0"/>
          <a:ext cx="0" cy="0"/>
          <a:chOff x="0" y="0"/>
          <a:chExt cx="0" cy="0"/>
        </a:xfrm>
      </p:grpSpPr>
      <p:pic>
        <p:nvPicPr>
          <p:cNvPr id="1214" name="Google Shape;1214;p118"/>
          <p:cNvPicPr preferRelativeResize="0"/>
          <p:nvPr/>
        </p:nvPicPr>
        <p:blipFill rotWithShape="1">
          <a:blip r:embed="rId3">
            <a:alphaModFix/>
          </a:blip>
          <a:srcRect b="0" l="89221" r="0" t="0"/>
          <a:stretch/>
        </p:blipFill>
        <p:spPr>
          <a:xfrm>
            <a:off x="0" y="0"/>
            <a:ext cx="24377650" cy="13716000"/>
          </a:xfrm>
          <a:prstGeom prst="rect">
            <a:avLst/>
          </a:prstGeom>
          <a:noFill/>
          <a:ln>
            <a:noFill/>
          </a:ln>
        </p:spPr>
      </p:pic>
      <p:pic>
        <p:nvPicPr>
          <p:cNvPr id="1215" name="Google Shape;1215;p118"/>
          <p:cNvPicPr preferRelativeResize="0"/>
          <p:nvPr/>
        </p:nvPicPr>
        <p:blipFill rotWithShape="1">
          <a:blip r:embed="rId3">
            <a:alphaModFix/>
          </a:blip>
          <a:srcRect b="0" l="0" r="0" t="0"/>
          <a:stretch/>
        </p:blipFill>
        <p:spPr>
          <a:xfrm>
            <a:off x="13068224" y="3309395"/>
            <a:ext cx="10661725" cy="7097209"/>
          </a:xfrm>
          <a:prstGeom prst="rect">
            <a:avLst/>
          </a:prstGeom>
          <a:noFill/>
          <a:ln>
            <a:noFill/>
          </a:ln>
        </p:spPr>
      </p:pic>
      <p:pic>
        <p:nvPicPr>
          <p:cNvPr id="1216" name="Google Shape;1216;p11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1217" name="Google Shape;1217;p118"/>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18" name="Google Shape;1218;p118"/>
          <p:cNvSpPr txBox="1"/>
          <p:nvPr/>
        </p:nvSpPr>
        <p:spPr>
          <a:xfrm>
            <a:off x="2935724" y="6223536"/>
            <a:ext cx="10780200" cy="40074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rPr b="0" i="1" lang="en-US" sz="8800" u="none" cap="none" strike="noStrike">
                <a:solidFill>
                  <a:schemeClr val="lt1"/>
                </a:solidFill>
                <a:latin typeface="Lato"/>
                <a:ea typeface="Lato"/>
                <a:cs typeface="Lato"/>
                <a:sym typeface="Lato"/>
              </a:rPr>
              <a:t>that summarises what you agreed and who is to do what</a:t>
            </a:r>
            <a:endParaRPr b="0" i="1" sz="8800" u="none" cap="none" strike="noStrike">
              <a:solidFill>
                <a:schemeClr val="lt1"/>
              </a:solidFill>
              <a:latin typeface="Lato"/>
              <a:ea typeface="Lato"/>
              <a:cs typeface="Lato"/>
              <a:sym typeface="Lato"/>
            </a:endParaRPr>
          </a:p>
          <a:p>
            <a:pPr indent="0" lvl="0" marL="0" marR="0" rtl="0" algn="l">
              <a:lnSpc>
                <a:spcPct val="8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1219" name="Google Shape;1219;p118"/>
          <p:cNvSpPr txBox="1"/>
          <p:nvPr/>
        </p:nvSpPr>
        <p:spPr>
          <a:xfrm>
            <a:off x="2935725" y="2079975"/>
            <a:ext cx="11282400" cy="40074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0"/>
              </a:spcBef>
              <a:spcAft>
                <a:spcPts val="0"/>
              </a:spcAft>
              <a:buClr>
                <a:srgbClr val="000000"/>
              </a:buClr>
              <a:buSzPts val="11500"/>
              <a:buFont typeface="Arial"/>
              <a:buNone/>
            </a:pPr>
            <a:r>
              <a:rPr b="1" i="1" lang="en-US" sz="11500" u="none" cap="none" strike="noStrike">
                <a:solidFill>
                  <a:schemeClr val="lt1"/>
                </a:solidFill>
                <a:latin typeface="Lato"/>
                <a:ea typeface="Lato"/>
                <a:cs typeface="Lato"/>
                <a:sym typeface="Lato"/>
              </a:rPr>
              <a:t>Do send a bullet point email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9" name="Shape 279"/>
        <p:cNvGrpSpPr/>
        <p:nvPr/>
      </p:nvGrpSpPr>
      <p:grpSpPr>
        <a:xfrm>
          <a:off x="0" y="0"/>
          <a:ext cx="0" cy="0"/>
          <a:chOff x="0" y="0"/>
          <a:chExt cx="0" cy="0"/>
        </a:xfrm>
      </p:grpSpPr>
      <p:pic>
        <p:nvPicPr>
          <p:cNvPr descr="F:\659 fpadvance\image\lead_original.jpg" id="280" name="Google Shape;280;p56"/>
          <p:cNvPicPr preferRelativeResize="0"/>
          <p:nvPr/>
        </p:nvPicPr>
        <p:blipFill rotWithShape="1">
          <a:blip r:embed="rId3">
            <a:alphaModFix/>
          </a:blip>
          <a:srcRect b="9895" l="2795" r="7926" t="0"/>
          <a:stretch/>
        </p:blipFill>
        <p:spPr>
          <a:xfrm>
            <a:off x="6472299" y="-1"/>
            <a:ext cx="17905352" cy="13553460"/>
          </a:xfrm>
          <a:prstGeom prst="rect">
            <a:avLst/>
          </a:prstGeom>
          <a:noFill/>
          <a:ln>
            <a:noFill/>
          </a:ln>
        </p:spPr>
      </p:pic>
      <p:sp>
        <p:nvSpPr>
          <p:cNvPr id="281" name="Google Shape;281;p56"/>
          <p:cNvSpPr/>
          <p:nvPr/>
        </p:nvSpPr>
        <p:spPr>
          <a:xfrm>
            <a:off x="4329954" y="0"/>
            <a:ext cx="17577546"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282" name="Google Shape;282;p56"/>
          <p:cNvSpPr/>
          <p:nvPr/>
        </p:nvSpPr>
        <p:spPr>
          <a:xfrm flipH="1">
            <a:off x="-1" y="3274434"/>
            <a:ext cx="11268635" cy="1236773"/>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283" name="Google Shape;283;p56"/>
          <p:cNvSpPr txBox="1"/>
          <p:nvPr/>
        </p:nvSpPr>
        <p:spPr>
          <a:xfrm>
            <a:off x="1675965" y="1434003"/>
            <a:ext cx="17544800"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Creating A Killer Ongoing </a:t>
            </a:r>
            <a:r>
              <a:rPr b="1" i="0" lang="en-US" sz="7200" u="none" cap="none" strike="noStrike">
                <a:solidFill>
                  <a:srgbClr val="C00000"/>
                </a:solidFill>
                <a:latin typeface="Lato"/>
                <a:ea typeface="Lato"/>
                <a:cs typeface="Lato"/>
                <a:sym typeface="Lato"/>
              </a:rPr>
              <a:t>Review Service</a:t>
            </a:r>
            <a:endParaRPr b="1" i="0" sz="34400" u="none" cap="none" strike="noStrike">
              <a:solidFill>
                <a:srgbClr val="C00000"/>
              </a:solidFill>
              <a:latin typeface="Lato"/>
              <a:ea typeface="Lato"/>
              <a:cs typeface="Lato"/>
              <a:sym typeface="Lato"/>
            </a:endParaRPr>
          </a:p>
        </p:txBody>
      </p:sp>
      <p:pic>
        <p:nvPicPr>
          <p:cNvPr id="284" name="Google Shape;284;p56"/>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85" name="Google Shape;285;p56"/>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286" name="Google Shape;286;p56"/>
          <p:cNvSpPr txBox="1"/>
          <p:nvPr/>
        </p:nvSpPr>
        <p:spPr>
          <a:xfrm>
            <a:off x="1675965" y="4700308"/>
            <a:ext cx="16585141" cy="4553369"/>
          </a:xfrm>
          <a:prstGeom prst="rect">
            <a:avLst/>
          </a:prstGeom>
          <a:noFill/>
          <a:ln>
            <a:noFill/>
          </a:ln>
        </p:spPr>
        <p:txBody>
          <a:bodyPr anchorCtr="0" anchor="t" bIns="0" lIns="0" spcFirstLastPara="1" rIns="0" wrap="square" tIns="0">
            <a:noAutofit/>
          </a:bodyPr>
          <a:lstStyle/>
          <a:p>
            <a:pPr indent="0" lvl="0" marL="0" marR="0" rtl="0" algn="l">
              <a:lnSpc>
                <a:spcPct val="150000"/>
              </a:lnSpc>
              <a:spcBef>
                <a:spcPts val="0"/>
              </a:spcBef>
              <a:spcAft>
                <a:spcPts val="0"/>
              </a:spcAft>
              <a:buNone/>
            </a:pPr>
            <a:r>
              <a:rPr b="0" i="1" lang="en-US" sz="4000" u="none" cap="none" strike="noStrike">
                <a:solidFill>
                  <a:srgbClr val="282927"/>
                </a:solidFill>
                <a:latin typeface="Lato"/>
                <a:ea typeface="Lato"/>
                <a:cs typeface="Lato"/>
                <a:sym typeface="Lato"/>
              </a:rPr>
              <a:t>Example:</a:t>
            </a:r>
            <a:endParaRPr/>
          </a:p>
          <a:p>
            <a:pPr indent="-9525" lvl="0" marL="1076325" marR="0" rtl="0" algn="l">
              <a:lnSpc>
                <a:spcPct val="150000"/>
              </a:lnSpc>
              <a:spcBef>
                <a:spcPts val="1200"/>
              </a:spcBef>
              <a:spcAft>
                <a:spcPts val="0"/>
              </a:spcAft>
              <a:buNone/>
            </a:pPr>
            <a:r>
              <a:rPr b="0" i="1" lang="en-US" sz="4000" u="none" cap="none" strike="noStrike">
                <a:solidFill>
                  <a:srgbClr val="282927"/>
                </a:solidFill>
                <a:latin typeface="Lato"/>
                <a:ea typeface="Lato"/>
                <a:cs typeface="Lato"/>
                <a:sym typeface="Lato"/>
              </a:rPr>
              <a:t>- £1,000 pa x 25 yrs = £25,000</a:t>
            </a:r>
            <a:endParaRPr/>
          </a:p>
          <a:p>
            <a:pPr indent="-9525" lvl="0" marL="1076325" marR="0" rtl="0" algn="l">
              <a:lnSpc>
                <a:spcPct val="150000"/>
              </a:lnSpc>
              <a:spcBef>
                <a:spcPts val="1200"/>
              </a:spcBef>
              <a:spcAft>
                <a:spcPts val="0"/>
              </a:spcAft>
              <a:buNone/>
            </a:pPr>
            <a:r>
              <a:rPr b="0" i="1" lang="en-US" sz="4000" u="none" cap="none" strike="noStrike">
                <a:solidFill>
                  <a:srgbClr val="282927"/>
                </a:solidFill>
                <a:latin typeface="Lato"/>
                <a:ea typeface="Lato"/>
                <a:cs typeface="Lato"/>
                <a:sym typeface="Lato"/>
              </a:rPr>
              <a:t>- £5,000 pa x 20 yrs = £100,000</a:t>
            </a:r>
            <a:endParaRPr/>
          </a:p>
        </p:txBody>
      </p:sp>
      <p:sp>
        <p:nvSpPr>
          <p:cNvPr id="287" name="Google Shape;287;p56"/>
          <p:cNvSpPr txBox="1"/>
          <p:nvPr/>
        </p:nvSpPr>
        <p:spPr>
          <a:xfrm>
            <a:off x="1675965" y="3365212"/>
            <a:ext cx="9592669" cy="1011525"/>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1" lang="en-US" sz="4800" u="none" cap="none" strike="noStrike">
                <a:solidFill>
                  <a:schemeClr val="lt1"/>
                </a:solidFill>
                <a:latin typeface="Lato"/>
                <a:ea typeface="Lato"/>
                <a:cs typeface="Lato"/>
                <a:sym typeface="Lato"/>
              </a:rPr>
              <a:t>Lifetime value of the client</a:t>
            </a:r>
            <a:endParaRPr/>
          </a:p>
        </p:txBody>
      </p:sp>
      <p:sp>
        <p:nvSpPr>
          <p:cNvPr id="288" name="Google Shape;288;p56"/>
          <p:cNvSpPr txBox="1"/>
          <p:nvPr/>
        </p:nvSpPr>
        <p:spPr>
          <a:xfrm>
            <a:off x="4966969" y="9603524"/>
            <a:ext cx="13294137" cy="1757974"/>
          </a:xfrm>
          <a:prstGeom prst="rect">
            <a:avLst/>
          </a:prstGeom>
          <a:noFill/>
          <a:ln>
            <a:noFill/>
          </a:ln>
        </p:spPr>
        <p:txBody>
          <a:bodyPr anchorCtr="0" anchor="t" bIns="0" lIns="0" spcFirstLastPara="1" rIns="0" wrap="square" tIns="0">
            <a:noAutofit/>
          </a:bodyPr>
          <a:lstStyle/>
          <a:p>
            <a:pPr indent="0" lvl="0" marL="0" marR="0" rtl="0" algn="ctr">
              <a:spcBef>
                <a:spcPts val="0"/>
              </a:spcBef>
              <a:spcAft>
                <a:spcPts val="0"/>
              </a:spcAft>
              <a:buNone/>
            </a:pPr>
            <a:r>
              <a:rPr b="1" i="1" lang="en-US" sz="4800" u="none" cap="none" strike="noStrike">
                <a:solidFill>
                  <a:srgbClr val="282927"/>
                </a:solidFill>
                <a:latin typeface="Lato"/>
                <a:ea typeface="Lato"/>
                <a:cs typeface="Lato"/>
                <a:sym typeface="Lato"/>
              </a:rPr>
              <a:t>How many clients do you lose each year?</a:t>
            </a:r>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3" name="Shape 1223"/>
        <p:cNvGrpSpPr/>
        <p:nvPr/>
      </p:nvGrpSpPr>
      <p:grpSpPr>
        <a:xfrm>
          <a:off x="0" y="0"/>
          <a:ext cx="0" cy="0"/>
          <a:chOff x="0" y="0"/>
          <a:chExt cx="0" cy="0"/>
        </a:xfrm>
      </p:grpSpPr>
      <p:pic>
        <p:nvPicPr>
          <p:cNvPr descr="F:\659 fpadvance\image\Tech-Review-Writing-What-the-Consumers-Want-to-Know.jpg" id="1224" name="Google Shape;1224;p119"/>
          <p:cNvPicPr preferRelativeResize="0"/>
          <p:nvPr/>
        </p:nvPicPr>
        <p:blipFill rotWithShape="1">
          <a:blip r:embed="rId3">
            <a:alphaModFix/>
          </a:blip>
          <a:srcRect b="11307" l="0" r="517" t="4870"/>
          <a:stretch/>
        </p:blipFill>
        <p:spPr>
          <a:xfrm>
            <a:off x="-1" y="18184"/>
            <a:ext cx="24377652" cy="13697815"/>
          </a:xfrm>
          <a:prstGeom prst="rect">
            <a:avLst/>
          </a:prstGeom>
          <a:noFill/>
          <a:ln>
            <a:noFill/>
          </a:ln>
        </p:spPr>
      </p:pic>
      <p:sp>
        <p:nvSpPr>
          <p:cNvPr id="1225" name="Google Shape;1225;p119"/>
          <p:cNvSpPr/>
          <p:nvPr/>
        </p:nvSpPr>
        <p:spPr>
          <a:xfrm>
            <a:off x="0" y="0"/>
            <a:ext cx="24377700" cy="13716000"/>
          </a:xfrm>
          <a:prstGeom prst="rect">
            <a:avLst/>
          </a:prstGeom>
          <a:solidFill>
            <a:schemeClr val="lt1">
              <a:alpha val="851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226" name="Google Shape;1226;p119"/>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27" name="Google Shape;1227;p119"/>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28" name="Google Shape;1228;p119"/>
          <p:cNvSpPr/>
          <p:nvPr/>
        </p:nvSpPr>
        <p:spPr>
          <a:xfrm flipH="1">
            <a:off x="4141728" y="4787612"/>
            <a:ext cx="158406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229" name="Google Shape;1229;p119"/>
          <p:cNvSpPr txBox="1"/>
          <p:nvPr/>
        </p:nvSpPr>
        <p:spPr>
          <a:xfrm>
            <a:off x="4141693" y="4892859"/>
            <a:ext cx="15840600" cy="2259000"/>
          </a:xfrm>
          <a:prstGeom prst="rect">
            <a:avLst/>
          </a:prstGeom>
          <a:noFill/>
          <a:ln>
            <a:noFill/>
          </a:ln>
        </p:spPr>
        <p:txBody>
          <a:bodyPr anchorCtr="0" anchor="ctr" bIns="45700" lIns="91425" spcFirstLastPara="1" rIns="91425" wrap="square" tIns="45700">
            <a:noAutofit/>
          </a:bodyPr>
          <a:lstStyle/>
          <a:p>
            <a:pPr indent="0" lvl="0" marL="0" marR="0" rtl="0" algn="l">
              <a:lnSpc>
                <a:spcPct val="80000"/>
              </a:lnSpc>
              <a:spcBef>
                <a:spcPts val="0"/>
              </a:spcBef>
              <a:spcAft>
                <a:spcPts val="0"/>
              </a:spcAft>
              <a:buClr>
                <a:srgbClr val="000000"/>
              </a:buClr>
              <a:buSzPts val="8800"/>
              <a:buFont typeface="Arial"/>
              <a:buNone/>
            </a:pPr>
            <a:r>
              <a:t/>
            </a:r>
            <a:endParaRPr b="1" i="1" sz="8800" u="none" cap="none" strike="noStrike">
              <a:solidFill>
                <a:srgbClr val="CF2A2B"/>
              </a:solidFill>
              <a:latin typeface="Lato"/>
              <a:ea typeface="Lato"/>
              <a:cs typeface="Lato"/>
              <a:sym typeface="Lato"/>
            </a:endParaRPr>
          </a:p>
          <a:p>
            <a:pPr indent="0" lvl="0" marL="0" marR="0" rtl="0" algn="ctr">
              <a:lnSpc>
                <a:spcPct val="80000"/>
              </a:lnSpc>
              <a:spcBef>
                <a:spcPts val="0"/>
              </a:spcBef>
              <a:spcAft>
                <a:spcPts val="0"/>
              </a:spcAft>
              <a:buClr>
                <a:srgbClr val="000000"/>
              </a:buClr>
              <a:buSzPts val="8800"/>
              <a:buFont typeface="Arial"/>
              <a:buNone/>
            </a:pPr>
            <a:r>
              <a:rPr b="0" i="1" lang="en-US" sz="8800" u="none" cap="none" strike="noStrike">
                <a:solidFill>
                  <a:srgbClr val="000000"/>
                </a:solidFill>
                <a:latin typeface="Lato"/>
                <a:ea typeface="Lato"/>
                <a:cs typeface="Lato"/>
                <a:sym typeface="Lato"/>
              </a:rPr>
              <a:t>12 Point Financial Health Check</a:t>
            </a:r>
            <a:endParaRPr b="0" i="0" sz="1400" u="none" cap="none" strike="noStrike">
              <a:solidFill>
                <a:srgbClr val="000000"/>
              </a:solidFill>
              <a:latin typeface="Arial"/>
              <a:ea typeface="Arial"/>
              <a:cs typeface="Arial"/>
              <a:sym typeface="Arial"/>
            </a:endParaRPr>
          </a:p>
        </p:txBody>
      </p:sp>
      <p:sp>
        <p:nvSpPr>
          <p:cNvPr id="1230" name="Google Shape;1230;p119"/>
          <p:cNvSpPr txBox="1"/>
          <p:nvPr/>
        </p:nvSpPr>
        <p:spPr>
          <a:xfrm>
            <a:off x="5715770" y="3378760"/>
            <a:ext cx="12794700" cy="11019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5" name="Shape 1235"/>
        <p:cNvGrpSpPr/>
        <p:nvPr/>
      </p:nvGrpSpPr>
      <p:grpSpPr>
        <a:xfrm>
          <a:off x="0" y="0"/>
          <a:ext cx="0" cy="0"/>
          <a:chOff x="0" y="0"/>
          <a:chExt cx="0" cy="0"/>
        </a:xfrm>
      </p:grpSpPr>
      <p:pic>
        <p:nvPicPr>
          <p:cNvPr id="1236" name="Google Shape;1236;p120"/>
          <p:cNvPicPr preferRelativeResize="0"/>
          <p:nvPr>
            <p:ph idx="2" type="pic"/>
          </p:nvPr>
        </p:nvPicPr>
        <p:blipFill rotWithShape="1">
          <a:blip r:embed="rId3">
            <a:alphaModFix/>
          </a:blip>
          <a:srcRect b="2669" l="0" r="0" t="2678"/>
          <a:stretch/>
        </p:blipFill>
        <p:spPr>
          <a:xfrm>
            <a:off x="-3176" y="0"/>
            <a:ext cx="24377700" cy="13716000"/>
          </a:xfrm>
          <a:prstGeom prst="rect">
            <a:avLst/>
          </a:prstGeom>
          <a:noFill/>
          <a:ln>
            <a:noFill/>
          </a:ln>
        </p:spPr>
      </p:pic>
      <p:sp>
        <p:nvSpPr>
          <p:cNvPr id="1237" name="Google Shape;1237;p120"/>
          <p:cNvSpPr/>
          <p:nvPr/>
        </p:nvSpPr>
        <p:spPr>
          <a:xfrm flipH="1">
            <a:off x="5749925" y="4705350"/>
            <a:ext cx="12877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238" name="Google Shape;1238;p120"/>
          <p:cNvSpPr txBox="1"/>
          <p:nvPr/>
        </p:nvSpPr>
        <p:spPr>
          <a:xfrm>
            <a:off x="6550025" y="5492075"/>
            <a:ext cx="11277600" cy="21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8000" u="none" cap="none" strike="noStrike">
                <a:solidFill>
                  <a:schemeClr val="lt1"/>
                </a:solidFill>
                <a:latin typeface="Lato"/>
                <a:ea typeface="Lato"/>
                <a:cs typeface="Lato"/>
                <a:sym typeface="Lato"/>
              </a:rPr>
              <a:t>It makes what you do tangible</a:t>
            </a:r>
            <a:endParaRPr/>
          </a:p>
        </p:txBody>
      </p:sp>
      <p:pic>
        <p:nvPicPr>
          <p:cNvPr id="1239" name="Google Shape;1239;p120"/>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40" name="Google Shape;1240;p120"/>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5" name="Shape 1245"/>
        <p:cNvGrpSpPr/>
        <p:nvPr/>
      </p:nvGrpSpPr>
      <p:grpSpPr>
        <a:xfrm>
          <a:off x="0" y="0"/>
          <a:ext cx="0" cy="0"/>
          <a:chOff x="0" y="0"/>
          <a:chExt cx="0" cy="0"/>
        </a:xfrm>
      </p:grpSpPr>
      <p:pic>
        <p:nvPicPr>
          <p:cNvPr id="1246" name="Google Shape;1246;p121"/>
          <p:cNvPicPr preferRelativeResize="0"/>
          <p:nvPr>
            <p:ph idx="2" type="pic"/>
          </p:nvPr>
        </p:nvPicPr>
        <p:blipFill rotWithShape="1">
          <a:blip r:embed="rId3">
            <a:alphaModFix/>
          </a:blip>
          <a:srcRect b="0" l="16675" r="16675" t="0"/>
          <a:stretch/>
        </p:blipFill>
        <p:spPr>
          <a:xfrm>
            <a:off x="-3176" y="0"/>
            <a:ext cx="24377700" cy="13716000"/>
          </a:xfrm>
          <a:prstGeom prst="rect">
            <a:avLst/>
          </a:prstGeom>
          <a:noFill/>
          <a:ln>
            <a:noFill/>
          </a:ln>
        </p:spPr>
      </p:pic>
      <p:sp>
        <p:nvSpPr>
          <p:cNvPr id="1247" name="Google Shape;1247;p121"/>
          <p:cNvSpPr/>
          <p:nvPr/>
        </p:nvSpPr>
        <p:spPr>
          <a:xfrm flipH="1">
            <a:off x="5749925" y="4705350"/>
            <a:ext cx="12877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248" name="Google Shape;1248;p121"/>
          <p:cNvSpPr txBox="1"/>
          <p:nvPr/>
        </p:nvSpPr>
        <p:spPr>
          <a:xfrm>
            <a:off x="6550025" y="5492075"/>
            <a:ext cx="11277600" cy="21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8000" u="none" cap="none" strike="noStrike">
                <a:solidFill>
                  <a:schemeClr val="lt1"/>
                </a:solidFill>
                <a:latin typeface="Lato"/>
                <a:ea typeface="Lato"/>
                <a:cs typeface="Lato"/>
                <a:sym typeface="Lato"/>
              </a:rPr>
              <a:t>There’s one more reason </a:t>
            </a:r>
            <a:endParaRPr b="1" i="0" sz="8000" u="none" cap="none" strike="noStrike">
              <a:solidFill>
                <a:schemeClr val="lt1"/>
              </a:solidFill>
              <a:latin typeface="Lato"/>
              <a:ea typeface="Lato"/>
              <a:cs typeface="Lato"/>
              <a:sym typeface="Lato"/>
            </a:endParaRPr>
          </a:p>
          <a:p>
            <a:pPr indent="0" lvl="0" marL="0" marR="0" rtl="0" algn="ctr">
              <a:lnSpc>
                <a:spcPct val="100000"/>
              </a:lnSpc>
              <a:spcBef>
                <a:spcPts val="0"/>
              </a:spcBef>
              <a:spcAft>
                <a:spcPts val="0"/>
              </a:spcAft>
              <a:buNone/>
            </a:pPr>
            <a:r>
              <a:rPr b="1" i="0" lang="en-US" sz="8000" u="none" cap="none" strike="noStrike">
                <a:solidFill>
                  <a:schemeClr val="lt1"/>
                </a:solidFill>
                <a:latin typeface="Lato"/>
                <a:ea typeface="Lato"/>
                <a:cs typeface="Lato"/>
                <a:sym typeface="Lato"/>
              </a:rPr>
              <a:t>I like this approach…</a:t>
            </a:r>
            <a:endParaRPr/>
          </a:p>
        </p:txBody>
      </p:sp>
      <p:pic>
        <p:nvPicPr>
          <p:cNvPr id="1249" name="Google Shape;1249;p121"/>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50" name="Google Shape;1250;p121"/>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4" name="Shape 1254"/>
        <p:cNvGrpSpPr/>
        <p:nvPr/>
      </p:nvGrpSpPr>
      <p:grpSpPr>
        <a:xfrm>
          <a:off x="0" y="0"/>
          <a:ext cx="0" cy="0"/>
          <a:chOff x="0" y="0"/>
          <a:chExt cx="0" cy="0"/>
        </a:xfrm>
      </p:grpSpPr>
      <p:pic>
        <p:nvPicPr>
          <p:cNvPr descr="F:\659 fpadvance\image\Tech-Review-Writing-What-the-Consumers-Want-to-Know.jpg" id="1255" name="Google Shape;1255;p122"/>
          <p:cNvPicPr preferRelativeResize="0"/>
          <p:nvPr/>
        </p:nvPicPr>
        <p:blipFill rotWithShape="1">
          <a:blip r:embed="rId3">
            <a:alphaModFix/>
          </a:blip>
          <a:srcRect b="11307" l="0" r="517" t="4870"/>
          <a:stretch/>
        </p:blipFill>
        <p:spPr>
          <a:xfrm>
            <a:off x="-1" y="18184"/>
            <a:ext cx="24377652" cy="13697815"/>
          </a:xfrm>
          <a:prstGeom prst="rect">
            <a:avLst/>
          </a:prstGeom>
          <a:noFill/>
          <a:ln>
            <a:noFill/>
          </a:ln>
        </p:spPr>
      </p:pic>
      <p:sp>
        <p:nvSpPr>
          <p:cNvPr id="1256" name="Google Shape;1256;p122"/>
          <p:cNvSpPr/>
          <p:nvPr/>
        </p:nvSpPr>
        <p:spPr>
          <a:xfrm>
            <a:off x="0" y="0"/>
            <a:ext cx="24377700" cy="13716000"/>
          </a:xfrm>
          <a:prstGeom prst="rect">
            <a:avLst/>
          </a:prstGeom>
          <a:solidFill>
            <a:schemeClr val="lt1">
              <a:alpha val="8510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257" name="Google Shape;1257;p122"/>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58" name="Google Shape;1258;p122"/>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59" name="Google Shape;1259;p122"/>
          <p:cNvSpPr/>
          <p:nvPr/>
        </p:nvSpPr>
        <p:spPr>
          <a:xfrm flipH="1">
            <a:off x="4141728" y="4787612"/>
            <a:ext cx="15840600" cy="3536400"/>
          </a:xfrm>
          <a:custGeom>
            <a:rect b="b" l="l" r="r" t="t"/>
            <a:pathLst>
              <a:path extrusionOk="0" h="120000" w="120000">
                <a:moveTo>
                  <a:pt x="118926" y="4642"/>
                </a:moveTo>
                <a:lnTo>
                  <a:pt x="118926" y="59857"/>
                </a:lnTo>
                <a:lnTo>
                  <a:pt x="118926" y="115073"/>
                </a:lnTo>
                <a:lnTo>
                  <a:pt x="1073" y="115073"/>
                </a:lnTo>
                <a:lnTo>
                  <a:pt x="1073" y="4642"/>
                </a:lnTo>
                <a:close/>
                <a:moveTo>
                  <a:pt x="119999" y="0"/>
                </a:moveTo>
                <a:lnTo>
                  <a:pt x="0" y="0"/>
                </a:lnTo>
                <a:lnTo>
                  <a:pt x="0" y="120000"/>
                </a:lnTo>
                <a:lnTo>
                  <a:pt x="119999" y="120000"/>
                </a:lnTo>
                <a:lnTo>
                  <a:pt x="119999" y="60000"/>
                </a:lnTo>
                <a:close/>
              </a:path>
            </a:pathLst>
          </a:cu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260" name="Google Shape;1260;p122"/>
          <p:cNvSpPr txBox="1"/>
          <p:nvPr/>
        </p:nvSpPr>
        <p:spPr>
          <a:xfrm>
            <a:off x="4141693" y="5426259"/>
            <a:ext cx="15840600" cy="22590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8800"/>
              <a:buFont typeface="Arial"/>
              <a:buNone/>
            </a:pPr>
            <a:r>
              <a:rPr b="0" i="1" lang="en-US" sz="8800" u="none" cap="none" strike="noStrike">
                <a:solidFill>
                  <a:srgbClr val="000000"/>
                </a:solidFill>
                <a:latin typeface="Lato"/>
                <a:ea typeface="Lato"/>
                <a:cs typeface="Lato"/>
                <a:sym typeface="Lato"/>
              </a:rPr>
              <a:t>The One Page Scorecard</a:t>
            </a:r>
            <a:endParaRPr b="0" i="0" sz="1400" u="none" cap="none" strike="noStrike">
              <a:solidFill>
                <a:srgbClr val="000000"/>
              </a:solidFill>
              <a:latin typeface="Arial"/>
              <a:ea typeface="Arial"/>
              <a:cs typeface="Arial"/>
              <a:sym typeface="Arial"/>
            </a:endParaRPr>
          </a:p>
        </p:txBody>
      </p:sp>
      <p:sp>
        <p:nvSpPr>
          <p:cNvPr id="1261" name="Google Shape;1261;p122"/>
          <p:cNvSpPr txBox="1"/>
          <p:nvPr/>
        </p:nvSpPr>
        <p:spPr>
          <a:xfrm>
            <a:off x="5715770" y="3378760"/>
            <a:ext cx="12794700" cy="1101900"/>
          </a:xfrm>
          <a:prstGeom prst="rect">
            <a:avLst/>
          </a:prstGeom>
          <a:noFill/>
          <a:ln>
            <a:noFill/>
          </a:ln>
        </p:spPr>
        <p:txBody>
          <a:bodyPr anchorCtr="0" anchor="ctr" bIns="45700" lIns="91425" spcFirstLastPara="1" rIns="91425" wrap="square" tIns="45700">
            <a:noAutofit/>
          </a:bodyPr>
          <a:lstStyle/>
          <a:p>
            <a:pPr indent="0" lvl="0" marL="0" marR="0" rtl="0" algn="ctr">
              <a:lnSpc>
                <a:spcPct val="8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5" name="Shape 1265"/>
        <p:cNvGrpSpPr/>
        <p:nvPr/>
      </p:nvGrpSpPr>
      <p:grpSpPr>
        <a:xfrm>
          <a:off x="0" y="0"/>
          <a:ext cx="0" cy="0"/>
          <a:chOff x="0" y="0"/>
          <a:chExt cx="0" cy="0"/>
        </a:xfrm>
      </p:grpSpPr>
      <p:pic>
        <p:nvPicPr>
          <p:cNvPr id="1266" name="Google Shape;1266;p123"/>
          <p:cNvPicPr preferRelativeResize="0"/>
          <p:nvPr>
            <p:ph idx="2" type="pic"/>
          </p:nvPr>
        </p:nvPicPr>
        <p:blipFill rotWithShape="1">
          <a:blip r:embed="rId3">
            <a:alphaModFix/>
          </a:blip>
          <a:srcRect b="7569" l="0" r="0" t="7569"/>
          <a:stretch/>
        </p:blipFill>
        <p:spPr>
          <a:xfrm>
            <a:off x="-3176" y="0"/>
            <a:ext cx="24377700" cy="13716000"/>
          </a:xfrm>
          <a:prstGeom prst="rect">
            <a:avLst/>
          </a:prstGeom>
          <a:noFill/>
          <a:ln>
            <a:noFill/>
          </a:ln>
        </p:spPr>
      </p:pic>
      <p:pic>
        <p:nvPicPr>
          <p:cNvPr id="1267" name="Google Shape;1267;p123"/>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268" name="Google Shape;1268;p123"/>
          <p:cNvCxnSpPr/>
          <p:nvPr/>
        </p:nvCxnSpPr>
        <p:spPr>
          <a:xfrm>
            <a:off x="4966969" y="12917511"/>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269" name="Google Shape;1269;p123"/>
          <p:cNvSpPr/>
          <p:nvPr/>
        </p:nvSpPr>
        <p:spPr>
          <a:xfrm flipH="1">
            <a:off x="5749925" y="4705350"/>
            <a:ext cx="12877800" cy="36957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270" name="Google Shape;1270;p123"/>
          <p:cNvSpPr txBox="1"/>
          <p:nvPr/>
        </p:nvSpPr>
        <p:spPr>
          <a:xfrm>
            <a:off x="6550025" y="5492075"/>
            <a:ext cx="11277600" cy="21222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None/>
            </a:pPr>
            <a:r>
              <a:rPr b="1" i="0" lang="en-US" sz="8000" u="none" cap="none" strike="noStrike">
                <a:solidFill>
                  <a:schemeClr val="lt1"/>
                </a:solidFill>
                <a:latin typeface="Lato"/>
                <a:ea typeface="Lato"/>
                <a:cs typeface="Lato"/>
                <a:sym typeface="Lato"/>
              </a:rPr>
              <a:t>We hired a Practice Manager...</a:t>
            </a:r>
            <a:endParaRPr b="1" i="0" sz="8000" u="none" cap="none" strike="noStrike">
              <a:solidFill>
                <a:schemeClr val="lt1"/>
              </a:solidFill>
              <a:latin typeface="Lato"/>
              <a:ea typeface="Lato"/>
              <a:cs typeface="Lato"/>
              <a:sym typeface="Lato"/>
            </a:endParaRPr>
          </a:p>
        </p:txBody>
      </p:sp>
      <p:cxnSp>
        <p:nvCxnSpPr>
          <p:cNvPr id="1271" name="Google Shape;1271;p123"/>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pic>
        <p:nvPicPr>
          <p:cNvPr id="1272" name="Google Shape;1272;p123"/>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sp>
        <p:nvSpPr>
          <p:cNvPr id="1278" name="Google Shape;1278;p124"/>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279" name="Google Shape;1279;p124"/>
          <p:cNvPicPr preferRelativeResize="0"/>
          <p:nvPr/>
        </p:nvPicPr>
        <p:blipFill rotWithShape="1">
          <a:blip r:embed="rId3">
            <a:alphaModFix/>
          </a:blip>
          <a:srcRect b="0" l="0" r="0" t="0"/>
          <a:stretch/>
        </p:blipFill>
        <p:spPr>
          <a:xfrm>
            <a:off x="4800600" y="1676700"/>
            <a:ext cx="15240000" cy="1133475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sp>
        <p:nvSpPr>
          <p:cNvPr id="1285" name="Google Shape;1285;p125"/>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286" name="Google Shape;1286;p125"/>
          <p:cNvPicPr preferRelativeResize="0"/>
          <p:nvPr/>
        </p:nvPicPr>
        <p:blipFill rotWithShape="1">
          <a:blip r:embed="rId3">
            <a:alphaModFix/>
          </a:blip>
          <a:srcRect b="0" l="0" r="0" t="0"/>
          <a:stretch/>
        </p:blipFill>
        <p:spPr>
          <a:xfrm>
            <a:off x="4800600" y="1676700"/>
            <a:ext cx="15240000" cy="11334750"/>
          </a:xfrm>
          <a:prstGeom prst="rect">
            <a:avLst/>
          </a:prstGeom>
          <a:noFill/>
          <a:ln>
            <a:noFill/>
          </a:ln>
        </p:spPr>
      </p:pic>
      <p:sp>
        <p:nvSpPr>
          <p:cNvPr id="1287" name="Google Shape;1287;p125"/>
          <p:cNvSpPr/>
          <p:nvPr/>
        </p:nvSpPr>
        <p:spPr>
          <a:xfrm>
            <a:off x="1371600" y="2305317"/>
            <a:ext cx="19516800" cy="43659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sp>
        <p:nvSpPr>
          <p:cNvPr id="1293" name="Google Shape;1293;p126"/>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294" name="Google Shape;1294;p126"/>
          <p:cNvPicPr preferRelativeResize="0"/>
          <p:nvPr/>
        </p:nvPicPr>
        <p:blipFill rotWithShape="1">
          <a:blip r:embed="rId3">
            <a:alphaModFix/>
          </a:blip>
          <a:srcRect b="0" l="0" r="0" t="0"/>
          <a:stretch/>
        </p:blipFill>
        <p:spPr>
          <a:xfrm>
            <a:off x="4800600" y="1676700"/>
            <a:ext cx="15240000" cy="11334750"/>
          </a:xfrm>
          <a:prstGeom prst="rect">
            <a:avLst/>
          </a:prstGeom>
          <a:noFill/>
          <a:ln>
            <a:noFill/>
          </a:ln>
        </p:spPr>
      </p:pic>
      <p:sp>
        <p:nvSpPr>
          <p:cNvPr id="1295" name="Google Shape;1295;p126"/>
          <p:cNvSpPr/>
          <p:nvPr/>
        </p:nvSpPr>
        <p:spPr>
          <a:xfrm>
            <a:off x="11944350" y="3353400"/>
            <a:ext cx="8943900" cy="18474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sp>
        <p:nvSpPr>
          <p:cNvPr id="1301" name="Google Shape;1301;p127"/>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02" name="Google Shape;1302;p127"/>
          <p:cNvPicPr preferRelativeResize="0"/>
          <p:nvPr/>
        </p:nvPicPr>
        <p:blipFill rotWithShape="1">
          <a:blip r:embed="rId3">
            <a:alphaModFix/>
          </a:blip>
          <a:srcRect b="0" l="0" r="0" t="0"/>
          <a:stretch/>
        </p:blipFill>
        <p:spPr>
          <a:xfrm>
            <a:off x="4800600" y="1676700"/>
            <a:ext cx="15240000" cy="11334750"/>
          </a:xfrm>
          <a:prstGeom prst="rect">
            <a:avLst/>
          </a:prstGeom>
          <a:noFill/>
          <a:ln>
            <a:noFill/>
          </a:ln>
        </p:spPr>
      </p:pic>
      <p:sp>
        <p:nvSpPr>
          <p:cNvPr id="1303" name="Google Shape;1303;p127"/>
          <p:cNvSpPr/>
          <p:nvPr/>
        </p:nvSpPr>
        <p:spPr>
          <a:xfrm>
            <a:off x="11515725" y="4086224"/>
            <a:ext cx="8039100" cy="11430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sp>
        <p:nvSpPr>
          <p:cNvPr id="1309" name="Google Shape;1309;p128"/>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10" name="Google Shape;1310;p128"/>
          <p:cNvPicPr preferRelativeResize="0"/>
          <p:nvPr/>
        </p:nvPicPr>
        <p:blipFill rotWithShape="1">
          <a:blip r:embed="rId3">
            <a:alphaModFix/>
          </a:blip>
          <a:srcRect b="0" l="0" r="0" t="0"/>
          <a:stretch/>
        </p:blipFill>
        <p:spPr>
          <a:xfrm>
            <a:off x="4800600" y="1676700"/>
            <a:ext cx="15240000" cy="11334750"/>
          </a:xfrm>
          <a:prstGeom prst="rect">
            <a:avLst/>
          </a:prstGeom>
          <a:noFill/>
          <a:ln>
            <a:noFill/>
          </a:ln>
        </p:spPr>
      </p:pic>
      <p:sp>
        <p:nvSpPr>
          <p:cNvPr id="1311" name="Google Shape;1311;p128"/>
          <p:cNvSpPr/>
          <p:nvPr/>
        </p:nvSpPr>
        <p:spPr>
          <a:xfrm>
            <a:off x="2914650" y="3410550"/>
            <a:ext cx="8039100" cy="11430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descr="F:\659 fpadvance\image\money_music_jpg_280x280_crop_q95.jpg" id="293" name="Google Shape;293;p57"/>
          <p:cNvPicPr preferRelativeResize="0"/>
          <p:nvPr/>
        </p:nvPicPr>
        <p:blipFill rotWithShape="1">
          <a:blip r:embed="rId3">
            <a:alphaModFix/>
          </a:blip>
          <a:srcRect b="0" l="0" r="0" t="0"/>
          <a:stretch/>
        </p:blipFill>
        <p:spPr>
          <a:xfrm>
            <a:off x="13748759" y="1864734"/>
            <a:ext cx="9641466" cy="9641466"/>
          </a:xfrm>
          <a:prstGeom prst="rect">
            <a:avLst/>
          </a:prstGeom>
          <a:noFill/>
          <a:ln>
            <a:noFill/>
          </a:ln>
        </p:spPr>
      </p:pic>
      <p:sp>
        <p:nvSpPr>
          <p:cNvPr id="294" name="Google Shape;294;p57"/>
          <p:cNvSpPr/>
          <p:nvPr/>
        </p:nvSpPr>
        <p:spPr>
          <a:xfrm>
            <a:off x="4329954" y="0"/>
            <a:ext cx="18654080"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295" name="Google Shape;295;p57"/>
          <p:cNvSpPr/>
          <p:nvPr/>
        </p:nvSpPr>
        <p:spPr>
          <a:xfrm flipH="1">
            <a:off x="-1" y="3198234"/>
            <a:ext cx="11268635" cy="1236773"/>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296" name="Google Shape;296;p57"/>
          <p:cNvSpPr txBox="1"/>
          <p:nvPr/>
        </p:nvSpPr>
        <p:spPr>
          <a:xfrm>
            <a:off x="1675965" y="1434003"/>
            <a:ext cx="17544800"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Creating A Killer Ongoing </a:t>
            </a:r>
            <a:r>
              <a:rPr b="1" i="0" lang="en-US" sz="7200" u="none" cap="none" strike="noStrike">
                <a:solidFill>
                  <a:srgbClr val="C00000"/>
                </a:solidFill>
                <a:latin typeface="Lato"/>
                <a:ea typeface="Lato"/>
                <a:cs typeface="Lato"/>
                <a:sym typeface="Lato"/>
              </a:rPr>
              <a:t>Review Service</a:t>
            </a:r>
            <a:endParaRPr b="1" i="0" sz="34400" u="none" cap="none" strike="noStrike">
              <a:solidFill>
                <a:srgbClr val="C00000"/>
              </a:solidFill>
              <a:latin typeface="Lato"/>
              <a:ea typeface="Lato"/>
              <a:cs typeface="Lato"/>
              <a:sym typeface="Lato"/>
            </a:endParaRPr>
          </a:p>
        </p:txBody>
      </p:sp>
      <p:pic>
        <p:nvPicPr>
          <p:cNvPr id="297" name="Google Shape;297;p57"/>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298" name="Google Shape;298;p57"/>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299" name="Google Shape;299;p57"/>
          <p:cNvSpPr txBox="1"/>
          <p:nvPr/>
        </p:nvSpPr>
        <p:spPr>
          <a:xfrm>
            <a:off x="1675966" y="4700308"/>
            <a:ext cx="14917706" cy="6312886"/>
          </a:xfrm>
          <a:prstGeom prst="rect">
            <a:avLst/>
          </a:prstGeom>
          <a:noFill/>
          <a:ln>
            <a:noFill/>
          </a:ln>
        </p:spPr>
        <p:txBody>
          <a:bodyPr anchorCtr="0" anchor="t" bIns="0" lIns="0" spcFirstLastPara="1" rIns="0" wrap="square" tIns="0">
            <a:noAutofit/>
          </a:bodyPr>
          <a:lstStyle/>
          <a:p>
            <a:pPr indent="-571500" lvl="0" marL="571500" marR="0" rtl="0" algn="l">
              <a:lnSpc>
                <a:spcPct val="15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Survive, but with a weak offering</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Can’t justify charging a premium price (e.g. 1% pa)</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Fees are charged for managing the client money</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Make little genuine profit after owners’ &amp; advisers’ remuneration</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 business itself is worthless</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 client bank may have some value (arbitrage value)</a:t>
            </a:r>
            <a:endParaRPr/>
          </a:p>
        </p:txBody>
      </p:sp>
      <p:sp>
        <p:nvSpPr>
          <p:cNvPr id="300" name="Google Shape;300;p57"/>
          <p:cNvSpPr txBox="1"/>
          <p:nvPr/>
        </p:nvSpPr>
        <p:spPr>
          <a:xfrm>
            <a:off x="1675965" y="3289012"/>
            <a:ext cx="9592669" cy="1011525"/>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1" lang="en-US" sz="4800" u="none" cap="none" strike="noStrike">
                <a:solidFill>
                  <a:schemeClr val="lt1"/>
                </a:solidFill>
                <a:latin typeface="Lato"/>
                <a:ea typeface="Lato"/>
                <a:cs typeface="Lato"/>
                <a:sym typeface="Lato"/>
              </a:rPr>
              <a:t>Low value firms</a:t>
            </a:r>
            <a:endParaRPr/>
          </a:p>
        </p:txBody>
      </p:sp>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sp>
        <p:nvSpPr>
          <p:cNvPr id="1317" name="Google Shape;1317;p129"/>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18" name="Google Shape;1318;p129"/>
          <p:cNvPicPr preferRelativeResize="0"/>
          <p:nvPr/>
        </p:nvPicPr>
        <p:blipFill rotWithShape="1">
          <a:blip r:embed="rId3">
            <a:alphaModFix/>
          </a:blip>
          <a:srcRect b="0" l="0" r="0" t="0"/>
          <a:stretch/>
        </p:blipFill>
        <p:spPr>
          <a:xfrm>
            <a:off x="4800600" y="1676700"/>
            <a:ext cx="15240000" cy="11334750"/>
          </a:xfrm>
          <a:prstGeom prst="rect">
            <a:avLst/>
          </a:prstGeom>
          <a:noFill/>
          <a:ln>
            <a:noFill/>
          </a:ln>
        </p:spPr>
      </p:pic>
      <p:sp>
        <p:nvSpPr>
          <p:cNvPr id="1319" name="Google Shape;1319;p129"/>
          <p:cNvSpPr/>
          <p:nvPr/>
        </p:nvSpPr>
        <p:spPr>
          <a:xfrm>
            <a:off x="3038475" y="4938125"/>
            <a:ext cx="17002200" cy="28758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grpSp>
        <p:nvGrpSpPr>
          <p:cNvPr id="1325" name="Google Shape;1325;p130"/>
          <p:cNvGrpSpPr/>
          <p:nvPr/>
        </p:nvGrpSpPr>
        <p:grpSpPr>
          <a:xfrm>
            <a:off x="4487194" y="2418562"/>
            <a:ext cx="15248715" cy="1967100"/>
            <a:chOff x="2309313" y="3023987"/>
            <a:chExt cx="9592800" cy="1967100"/>
          </a:xfrm>
        </p:grpSpPr>
        <p:sp>
          <p:nvSpPr>
            <p:cNvPr id="1326" name="Google Shape;1326;p130"/>
            <p:cNvSpPr/>
            <p:nvPr/>
          </p:nvSpPr>
          <p:spPr>
            <a:xfrm flipH="1">
              <a:off x="2590799" y="3023987"/>
              <a:ext cx="9029700" cy="1967100"/>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327" name="Google Shape;1327;p130"/>
            <p:cNvSpPr txBox="1"/>
            <p:nvPr/>
          </p:nvSpPr>
          <p:spPr>
            <a:xfrm>
              <a:off x="2309313" y="3508975"/>
              <a:ext cx="95928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200"/>
                <a:buFont typeface="Arial"/>
                <a:buNone/>
              </a:pPr>
              <a:r>
                <a:rPr b="1" i="1" lang="en-US" sz="7200" u="none" cap="none" strike="noStrike">
                  <a:solidFill>
                    <a:schemeClr val="lt1"/>
                  </a:solidFill>
                  <a:latin typeface="Lato"/>
                  <a:ea typeface="Lato"/>
                  <a:cs typeface="Lato"/>
                  <a:sym typeface="Lato"/>
                </a:rPr>
                <a:t>Client with £1M invested</a:t>
              </a:r>
              <a:endParaRPr b="1" i="1" sz="7200" u="none" cap="none" strike="noStrike">
                <a:solidFill>
                  <a:schemeClr val="lt1"/>
                </a:solidFill>
                <a:latin typeface="Lato"/>
                <a:ea typeface="Lato"/>
                <a:cs typeface="Lato"/>
                <a:sym typeface="Lato"/>
              </a:endParaRPr>
            </a:p>
          </p:txBody>
        </p:sp>
      </p:grpSp>
      <p:grpSp>
        <p:nvGrpSpPr>
          <p:cNvPr id="1328" name="Google Shape;1328;p130"/>
          <p:cNvGrpSpPr/>
          <p:nvPr/>
        </p:nvGrpSpPr>
        <p:grpSpPr>
          <a:xfrm>
            <a:off x="4487193" y="4642063"/>
            <a:ext cx="15248715" cy="1967100"/>
            <a:chOff x="2309313" y="3023987"/>
            <a:chExt cx="9592800" cy="1967100"/>
          </a:xfrm>
        </p:grpSpPr>
        <p:sp>
          <p:nvSpPr>
            <p:cNvPr id="1329" name="Google Shape;1329;p130"/>
            <p:cNvSpPr/>
            <p:nvPr/>
          </p:nvSpPr>
          <p:spPr>
            <a:xfrm flipH="1">
              <a:off x="2590799" y="3023987"/>
              <a:ext cx="9029700" cy="19671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330" name="Google Shape;1330;p130"/>
            <p:cNvSpPr txBox="1"/>
            <p:nvPr/>
          </p:nvSpPr>
          <p:spPr>
            <a:xfrm>
              <a:off x="2309313" y="3508975"/>
              <a:ext cx="95928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200"/>
                <a:buFont typeface="Arial"/>
                <a:buNone/>
              </a:pPr>
              <a:r>
                <a:rPr b="1" i="1" lang="en-US" sz="7200" u="none" cap="none" strike="noStrike">
                  <a:solidFill>
                    <a:schemeClr val="lt1"/>
                  </a:solidFill>
                  <a:latin typeface="Lato"/>
                  <a:ea typeface="Lato"/>
                  <a:cs typeface="Lato"/>
                  <a:sym typeface="Lato"/>
                </a:rPr>
                <a:t>0.5% pa fee saving = £5,000</a:t>
              </a:r>
              <a:endParaRPr b="0" i="0" sz="1400" u="none" cap="none" strike="noStrike">
                <a:solidFill>
                  <a:srgbClr val="000000"/>
                </a:solidFill>
                <a:latin typeface="Arial"/>
                <a:ea typeface="Arial"/>
                <a:cs typeface="Arial"/>
                <a:sym typeface="Arial"/>
              </a:endParaRPr>
            </a:p>
          </p:txBody>
        </p:sp>
      </p:grpSp>
      <p:grpSp>
        <p:nvGrpSpPr>
          <p:cNvPr id="1331" name="Google Shape;1331;p130"/>
          <p:cNvGrpSpPr/>
          <p:nvPr/>
        </p:nvGrpSpPr>
        <p:grpSpPr>
          <a:xfrm>
            <a:off x="4487193" y="6879952"/>
            <a:ext cx="15248715" cy="1967100"/>
            <a:chOff x="2309313" y="3023987"/>
            <a:chExt cx="9592800" cy="1967100"/>
          </a:xfrm>
        </p:grpSpPr>
        <p:sp>
          <p:nvSpPr>
            <p:cNvPr id="1332" name="Google Shape;1332;p130"/>
            <p:cNvSpPr/>
            <p:nvPr/>
          </p:nvSpPr>
          <p:spPr>
            <a:xfrm flipH="1">
              <a:off x="2590799" y="3023987"/>
              <a:ext cx="9029700" cy="1967100"/>
            </a:xfrm>
            <a:prstGeom prst="homePlate">
              <a:avLst>
                <a:gd fmla="val 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4800"/>
                <a:buFont typeface="Arial"/>
                <a:buNone/>
              </a:pPr>
              <a:r>
                <a:t/>
              </a:r>
              <a:endParaRPr b="1" i="0" sz="4800" u="none" cap="none" strike="noStrike">
                <a:solidFill>
                  <a:schemeClr val="lt1"/>
                </a:solidFill>
                <a:latin typeface="Lato"/>
                <a:ea typeface="Lato"/>
                <a:cs typeface="Lato"/>
                <a:sym typeface="Lato"/>
              </a:endParaRPr>
            </a:p>
          </p:txBody>
        </p:sp>
        <p:sp>
          <p:nvSpPr>
            <p:cNvPr id="1333" name="Google Shape;1333;p130"/>
            <p:cNvSpPr txBox="1"/>
            <p:nvPr/>
          </p:nvSpPr>
          <p:spPr>
            <a:xfrm>
              <a:off x="2309313" y="3508975"/>
              <a:ext cx="95928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7200"/>
                <a:buFont typeface="Arial"/>
                <a:buNone/>
              </a:pPr>
              <a:r>
                <a:rPr b="1" i="1" lang="en-US" sz="7200" u="none" cap="none" strike="noStrike">
                  <a:solidFill>
                    <a:schemeClr val="lt1"/>
                  </a:solidFill>
                  <a:latin typeface="Lato"/>
                  <a:ea typeface="Lato"/>
                  <a:cs typeface="Lato"/>
                  <a:sym typeface="Lato"/>
                </a:rPr>
                <a:t>£5,000 pa X 10 years = £50,000</a:t>
              </a:r>
              <a:endParaRPr b="0" i="0" sz="1400" u="none" cap="none" strike="noStrike">
                <a:solidFill>
                  <a:srgbClr val="000000"/>
                </a:solidFill>
                <a:latin typeface="Arial"/>
                <a:ea typeface="Arial"/>
                <a:cs typeface="Arial"/>
                <a:sym typeface="Arial"/>
              </a:endParaRPr>
            </a:p>
          </p:txBody>
        </p:sp>
      </p:gr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8" name="Shape 1338"/>
        <p:cNvGrpSpPr/>
        <p:nvPr/>
      </p:nvGrpSpPr>
      <p:grpSpPr>
        <a:xfrm>
          <a:off x="0" y="0"/>
          <a:ext cx="0" cy="0"/>
          <a:chOff x="0" y="0"/>
          <a:chExt cx="0" cy="0"/>
        </a:xfrm>
      </p:grpSpPr>
      <p:sp>
        <p:nvSpPr>
          <p:cNvPr id="1339" name="Google Shape;1339;p131"/>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40" name="Google Shape;1340;p131"/>
          <p:cNvPicPr preferRelativeResize="0"/>
          <p:nvPr/>
        </p:nvPicPr>
        <p:blipFill rotWithShape="1">
          <a:blip r:embed="rId3">
            <a:alphaModFix/>
          </a:blip>
          <a:srcRect b="0" l="0" r="0" t="0"/>
          <a:stretch/>
        </p:blipFill>
        <p:spPr>
          <a:xfrm>
            <a:off x="4800600" y="1676700"/>
            <a:ext cx="15240000" cy="11334750"/>
          </a:xfrm>
          <a:prstGeom prst="rect">
            <a:avLst/>
          </a:prstGeom>
          <a:noFill/>
          <a:ln>
            <a:noFill/>
          </a:ln>
        </p:spPr>
      </p:pic>
      <p:sp>
        <p:nvSpPr>
          <p:cNvPr id="1341" name="Google Shape;1341;p131"/>
          <p:cNvSpPr/>
          <p:nvPr/>
        </p:nvSpPr>
        <p:spPr>
          <a:xfrm>
            <a:off x="1638301" y="6915150"/>
            <a:ext cx="20221500" cy="60963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6" name="Shape 1346"/>
        <p:cNvGrpSpPr/>
        <p:nvPr/>
      </p:nvGrpSpPr>
      <p:grpSpPr>
        <a:xfrm>
          <a:off x="0" y="0"/>
          <a:ext cx="0" cy="0"/>
          <a:chOff x="0" y="0"/>
          <a:chExt cx="0" cy="0"/>
        </a:xfrm>
      </p:grpSpPr>
      <p:sp>
        <p:nvSpPr>
          <p:cNvPr id="1347" name="Google Shape;1347;p132"/>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48" name="Google Shape;1348;p132"/>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349" name="Google Shape;1349;p132"/>
          <p:cNvSpPr/>
          <p:nvPr/>
        </p:nvSpPr>
        <p:spPr>
          <a:xfrm>
            <a:off x="1371600" y="6400801"/>
            <a:ext cx="18888000" cy="35433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4" name="Shape 1354"/>
        <p:cNvGrpSpPr/>
        <p:nvPr/>
      </p:nvGrpSpPr>
      <p:grpSpPr>
        <a:xfrm>
          <a:off x="0" y="0"/>
          <a:ext cx="0" cy="0"/>
          <a:chOff x="0" y="0"/>
          <a:chExt cx="0" cy="0"/>
        </a:xfrm>
      </p:grpSpPr>
      <p:sp>
        <p:nvSpPr>
          <p:cNvPr id="1355" name="Google Shape;1355;p133"/>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56" name="Google Shape;1356;p133"/>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357" name="Google Shape;1357;p133"/>
          <p:cNvSpPr/>
          <p:nvPr/>
        </p:nvSpPr>
        <p:spPr>
          <a:xfrm>
            <a:off x="3834159" y="7183101"/>
            <a:ext cx="14396700" cy="9138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2" name="Shape 1362"/>
        <p:cNvGrpSpPr/>
        <p:nvPr/>
      </p:nvGrpSpPr>
      <p:grpSpPr>
        <a:xfrm>
          <a:off x="0" y="0"/>
          <a:ext cx="0" cy="0"/>
          <a:chOff x="0" y="0"/>
          <a:chExt cx="0" cy="0"/>
        </a:xfrm>
      </p:grpSpPr>
      <p:sp>
        <p:nvSpPr>
          <p:cNvPr id="1363" name="Google Shape;1363;p134"/>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64" name="Google Shape;1364;p134"/>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365" name="Google Shape;1365;p134"/>
          <p:cNvSpPr/>
          <p:nvPr/>
        </p:nvSpPr>
        <p:spPr>
          <a:xfrm>
            <a:off x="3691284" y="7783176"/>
            <a:ext cx="14396700" cy="9138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0" name="Shape 1370"/>
        <p:cNvGrpSpPr/>
        <p:nvPr/>
      </p:nvGrpSpPr>
      <p:grpSpPr>
        <a:xfrm>
          <a:off x="0" y="0"/>
          <a:ext cx="0" cy="0"/>
          <a:chOff x="0" y="0"/>
          <a:chExt cx="0" cy="0"/>
        </a:xfrm>
      </p:grpSpPr>
      <p:sp>
        <p:nvSpPr>
          <p:cNvPr id="1371" name="Google Shape;1371;p135"/>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72" name="Google Shape;1372;p135"/>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373" name="Google Shape;1373;p135"/>
          <p:cNvSpPr/>
          <p:nvPr/>
        </p:nvSpPr>
        <p:spPr>
          <a:xfrm>
            <a:off x="3691284" y="8354676"/>
            <a:ext cx="14396700" cy="9138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8" name="Shape 1378"/>
        <p:cNvGrpSpPr/>
        <p:nvPr/>
      </p:nvGrpSpPr>
      <p:grpSpPr>
        <a:xfrm>
          <a:off x="0" y="0"/>
          <a:ext cx="0" cy="0"/>
          <a:chOff x="0" y="0"/>
          <a:chExt cx="0" cy="0"/>
        </a:xfrm>
      </p:grpSpPr>
      <p:sp>
        <p:nvSpPr>
          <p:cNvPr id="1379" name="Google Shape;1379;p136"/>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80" name="Google Shape;1380;p136"/>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381" name="Google Shape;1381;p136"/>
          <p:cNvSpPr/>
          <p:nvPr/>
        </p:nvSpPr>
        <p:spPr>
          <a:xfrm>
            <a:off x="3691284" y="8840451"/>
            <a:ext cx="14396700" cy="9138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6" name="Shape 1386"/>
        <p:cNvGrpSpPr/>
        <p:nvPr/>
      </p:nvGrpSpPr>
      <p:grpSpPr>
        <a:xfrm>
          <a:off x="0" y="0"/>
          <a:ext cx="0" cy="0"/>
          <a:chOff x="0" y="0"/>
          <a:chExt cx="0" cy="0"/>
        </a:xfrm>
      </p:grpSpPr>
      <p:sp>
        <p:nvSpPr>
          <p:cNvPr id="1387" name="Google Shape;1387;p137"/>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88" name="Google Shape;1388;p137"/>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389" name="Google Shape;1389;p137"/>
          <p:cNvSpPr/>
          <p:nvPr/>
        </p:nvSpPr>
        <p:spPr>
          <a:xfrm>
            <a:off x="2848841" y="9429750"/>
            <a:ext cx="16610700" cy="36003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4" name="Shape 1394"/>
        <p:cNvGrpSpPr/>
        <p:nvPr/>
      </p:nvGrpSpPr>
      <p:grpSpPr>
        <a:xfrm>
          <a:off x="0" y="0"/>
          <a:ext cx="0" cy="0"/>
          <a:chOff x="0" y="0"/>
          <a:chExt cx="0" cy="0"/>
        </a:xfrm>
      </p:grpSpPr>
      <p:sp>
        <p:nvSpPr>
          <p:cNvPr id="1395" name="Google Shape;1395;p138"/>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396" name="Google Shape;1396;p138"/>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397" name="Google Shape;1397;p138"/>
          <p:cNvSpPr/>
          <p:nvPr/>
        </p:nvSpPr>
        <p:spPr>
          <a:xfrm>
            <a:off x="4296416" y="10380798"/>
            <a:ext cx="7876500" cy="8805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pic>
        <p:nvPicPr>
          <p:cNvPr descr="F:\659 fpadvance\image\passive-income.gif" id="305" name="Google Shape;305;p58"/>
          <p:cNvPicPr preferRelativeResize="0"/>
          <p:nvPr/>
        </p:nvPicPr>
        <p:blipFill rotWithShape="1">
          <a:blip r:embed="rId3">
            <a:alphaModFix/>
          </a:blip>
          <a:srcRect b="0" l="0" r="0" t="0"/>
          <a:stretch/>
        </p:blipFill>
        <p:spPr>
          <a:xfrm>
            <a:off x="13975502" y="3794774"/>
            <a:ext cx="9495686" cy="8543231"/>
          </a:xfrm>
          <a:prstGeom prst="rect">
            <a:avLst/>
          </a:prstGeom>
          <a:noFill/>
          <a:ln>
            <a:noFill/>
          </a:ln>
        </p:spPr>
      </p:pic>
      <p:sp>
        <p:nvSpPr>
          <p:cNvPr id="306" name="Google Shape;306;p58"/>
          <p:cNvSpPr/>
          <p:nvPr/>
        </p:nvSpPr>
        <p:spPr>
          <a:xfrm>
            <a:off x="4329954" y="0"/>
            <a:ext cx="18654080" cy="13716000"/>
          </a:xfrm>
          <a:prstGeom prst="rect">
            <a:avLst/>
          </a:prstGeom>
          <a:gradFill>
            <a:gsLst>
              <a:gs pos="0">
                <a:srgbClr val="FFFFFF">
                  <a:alpha val="0"/>
                </a:srgbClr>
              </a:gs>
              <a:gs pos="7000">
                <a:srgbClr val="FFFFFF">
                  <a:alpha val="0"/>
                </a:srgbClr>
              </a:gs>
              <a:gs pos="40687">
                <a:srgbClr val="FFFFFF">
                  <a:alpha val="81568"/>
                </a:srgbClr>
              </a:gs>
              <a:gs pos="100000">
                <a:schemeClr val="lt1"/>
              </a:gs>
            </a:gsLst>
            <a:lin ang="10800000" scaled="0"/>
          </a:gradFill>
          <a:ln>
            <a:noFill/>
          </a:ln>
        </p:spPr>
        <p:txBody>
          <a:bodyPr anchorCtr="0" anchor="ctr" bIns="45700" lIns="91425" spcFirstLastPara="1" rIns="91425" wrap="square" tIns="45700">
            <a:noAutofit/>
          </a:bodyPr>
          <a:lstStyle/>
          <a:p>
            <a:pPr indent="0" lvl="0" marL="0" marR="0" rtl="0" algn="ctr">
              <a:spcBef>
                <a:spcPts val="0"/>
              </a:spcBef>
              <a:spcAft>
                <a:spcPts val="0"/>
              </a:spcAft>
              <a:buClr>
                <a:schemeClr val="dk1"/>
              </a:buClr>
              <a:buFont typeface="Lato"/>
              <a:buNone/>
            </a:pPr>
            <a:r>
              <a:t/>
            </a:r>
            <a:endParaRPr b="0" i="0" sz="3600" u="none" cap="none" strike="noStrike">
              <a:solidFill>
                <a:schemeClr val="lt1"/>
              </a:solidFill>
              <a:latin typeface="Lato"/>
              <a:ea typeface="Lato"/>
              <a:cs typeface="Lato"/>
              <a:sym typeface="Lato"/>
            </a:endParaRPr>
          </a:p>
        </p:txBody>
      </p:sp>
      <p:sp>
        <p:nvSpPr>
          <p:cNvPr id="307" name="Google Shape;307;p58"/>
          <p:cNvSpPr/>
          <p:nvPr/>
        </p:nvSpPr>
        <p:spPr>
          <a:xfrm flipH="1">
            <a:off x="-1" y="3198234"/>
            <a:ext cx="11268635" cy="1236773"/>
          </a:xfrm>
          <a:prstGeom prst="homePlate">
            <a:avLst>
              <a:gd fmla="val 0" name="adj"/>
            </a:avLst>
          </a:prstGeom>
          <a:gradFill>
            <a:gsLst>
              <a:gs pos="0">
                <a:srgbClr val="F08420"/>
              </a:gs>
              <a:gs pos="46000">
                <a:srgbClr val="DB4927"/>
              </a:gs>
              <a:gs pos="100000">
                <a:srgbClr val="CD252C"/>
              </a:gs>
            </a:gsLst>
            <a:path path="circle">
              <a:fillToRect b="100%" l="100%"/>
            </a:path>
            <a:tileRect r="-100%" t="-100%"/>
          </a:gra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1" i="0" sz="4800" u="none" cap="none" strike="noStrike">
              <a:solidFill>
                <a:schemeClr val="lt1"/>
              </a:solidFill>
              <a:latin typeface="Lato"/>
              <a:ea typeface="Lato"/>
              <a:cs typeface="Lato"/>
              <a:sym typeface="Lato"/>
            </a:endParaRPr>
          </a:p>
        </p:txBody>
      </p:sp>
      <p:sp>
        <p:nvSpPr>
          <p:cNvPr id="308" name="Google Shape;308;p58"/>
          <p:cNvSpPr txBox="1"/>
          <p:nvPr/>
        </p:nvSpPr>
        <p:spPr>
          <a:xfrm>
            <a:off x="1675965" y="1434003"/>
            <a:ext cx="17544800" cy="978729"/>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None/>
            </a:pPr>
            <a:r>
              <a:rPr b="1" i="0" lang="en-US" sz="7200" u="none" cap="none" strike="noStrike">
                <a:solidFill>
                  <a:schemeClr val="dk2"/>
                </a:solidFill>
                <a:latin typeface="Lato"/>
                <a:ea typeface="Lato"/>
                <a:cs typeface="Lato"/>
                <a:sym typeface="Lato"/>
              </a:rPr>
              <a:t>Creating A Killer Ongoing </a:t>
            </a:r>
            <a:r>
              <a:rPr b="1" i="0" lang="en-US" sz="7200" u="none" cap="none" strike="noStrike">
                <a:solidFill>
                  <a:srgbClr val="C00000"/>
                </a:solidFill>
                <a:latin typeface="Lato"/>
                <a:ea typeface="Lato"/>
                <a:cs typeface="Lato"/>
                <a:sym typeface="Lato"/>
              </a:rPr>
              <a:t>Review Service</a:t>
            </a:r>
            <a:endParaRPr b="1" i="0" sz="34400" u="none" cap="none" strike="noStrike">
              <a:solidFill>
                <a:srgbClr val="C00000"/>
              </a:solidFill>
              <a:latin typeface="Lato"/>
              <a:ea typeface="Lato"/>
              <a:cs typeface="Lato"/>
              <a:sym typeface="Lato"/>
            </a:endParaRPr>
          </a:p>
        </p:txBody>
      </p:sp>
      <p:pic>
        <p:nvPicPr>
          <p:cNvPr id="309" name="Google Shape;309;p58"/>
          <p:cNvPicPr preferRelativeResize="0"/>
          <p:nvPr/>
        </p:nvPicPr>
        <p:blipFill rotWithShape="1">
          <a:blip r:embed="rId4">
            <a:alphaModFix/>
          </a:blip>
          <a:srcRect b="0" l="0" r="0" t="0"/>
          <a:stretch/>
        </p:blipFill>
        <p:spPr>
          <a:xfrm>
            <a:off x="1675965" y="11811681"/>
            <a:ext cx="2896036" cy="1209039"/>
          </a:xfrm>
          <a:prstGeom prst="rect">
            <a:avLst/>
          </a:prstGeom>
          <a:noFill/>
          <a:ln>
            <a:noFill/>
          </a:ln>
        </p:spPr>
      </p:pic>
      <p:cxnSp>
        <p:nvCxnSpPr>
          <p:cNvPr id="310" name="Google Shape;310;p58"/>
          <p:cNvCxnSpPr/>
          <p:nvPr/>
        </p:nvCxnSpPr>
        <p:spPr>
          <a:xfrm>
            <a:off x="4966969" y="12917512"/>
            <a:ext cx="18017065" cy="0"/>
          </a:xfrm>
          <a:prstGeom prst="straightConnector1">
            <a:avLst/>
          </a:prstGeom>
          <a:noFill/>
          <a:ln cap="flat" cmpd="sng" w="12700">
            <a:solidFill>
              <a:srgbClr val="7F7F7F"/>
            </a:solidFill>
            <a:prstDash val="solid"/>
            <a:miter lim="8000"/>
            <a:headEnd len="sm" w="sm" type="none"/>
            <a:tailEnd len="sm" w="sm" type="none"/>
          </a:ln>
        </p:spPr>
      </p:cxnSp>
      <p:sp>
        <p:nvSpPr>
          <p:cNvPr id="311" name="Google Shape;311;p58"/>
          <p:cNvSpPr txBox="1"/>
          <p:nvPr/>
        </p:nvSpPr>
        <p:spPr>
          <a:xfrm>
            <a:off x="1675965" y="4700308"/>
            <a:ext cx="14299141" cy="6312886"/>
          </a:xfrm>
          <a:prstGeom prst="rect">
            <a:avLst/>
          </a:prstGeom>
          <a:noFill/>
          <a:ln>
            <a:noFill/>
          </a:ln>
        </p:spPr>
        <p:txBody>
          <a:bodyPr anchorCtr="0" anchor="t" bIns="0" lIns="0" spcFirstLastPara="1" rIns="0" wrap="square" tIns="0">
            <a:noAutofit/>
          </a:bodyPr>
          <a:lstStyle/>
          <a:p>
            <a:pPr indent="-571500" lvl="0" marL="571500" marR="0" rtl="0" algn="l">
              <a:lnSpc>
                <a:spcPct val="150000"/>
              </a:lnSpc>
              <a:spcBef>
                <a:spcPts val="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Fees are for delivering lifestyle outcomes for clients</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Can &amp; do charge a premium price (e.g. 1% pa)</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Make genuine net profit (after owners’ &amp; advisers’ remuneration) of 25%+ pa</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Deliver a systemised client experience</a:t>
            </a:r>
            <a:endParaRPr/>
          </a:p>
          <a:p>
            <a:pPr indent="-571500" lvl="0" marL="571500" marR="0" rtl="0" algn="l">
              <a:lnSpc>
                <a:spcPct val="150000"/>
              </a:lnSpc>
              <a:spcBef>
                <a:spcPts val="1200"/>
              </a:spcBef>
              <a:spcAft>
                <a:spcPts val="0"/>
              </a:spcAft>
              <a:buClr>
                <a:srgbClr val="282927"/>
              </a:buClr>
              <a:buSzPts val="4000"/>
              <a:buFont typeface="Arial"/>
              <a:buChar char="•"/>
            </a:pPr>
            <a:r>
              <a:rPr b="0" i="1" lang="en-US" sz="4000" u="none" cap="none" strike="noStrike">
                <a:solidFill>
                  <a:srgbClr val="282927"/>
                </a:solidFill>
                <a:latin typeface="Lato"/>
                <a:ea typeface="Lato"/>
                <a:cs typeface="Lato"/>
                <a:sym typeface="Lato"/>
              </a:rPr>
              <a:t>The business has real value</a:t>
            </a:r>
            <a:endParaRPr/>
          </a:p>
        </p:txBody>
      </p:sp>
      <p:sp>
        <p:nvSpPr>
          <p:cNvPr id="312" name="Google Shape;312;p58"/>
          <p:cNvSpPr txBox="1"/>
          <p:nvPr/>
        </p:nvSpPr>
        <p:spPr>
          <a:xfrm>
            <a:off x="1675965" y="3289012"/>
            <a:ext cx="9592669" cy="1011525"/>
          </a:xfrm>
          <a:prstGeom prst="rect">
            <a:avLst/>
          </a:prstGeom>
          <a:noFill/>
          <a:ln>
            <a:noFill/>
          </a:ln>
        </p:spPr>
        <p:txBody>
          <a:bodyPr anchorCtr="0" anchor="ctr" bIns="0" lIns="0" spcFirstLastPara="1" rIns="0" wrap="square" tIns="0">
            <a:noAutofit/>
          </a:bodyPr>
          <a:lstStyle/>
          <a:p>
            <a:pPr indent="0" lvl="0" marL="0" marR="0" rtl="0" algn="l">
              <a:spcBef>
                <a:spcPts val="0"/>
              </a:spcBef>
              <a:spcAft>
                <a:spcPts val="0"/>
              </a:spcAft>
              <a:buNone/>
            </a:pPr>
            <a:r>
              <a:rPr b="1" i="1" lang="en-US" sz="4800" u="none" cap="none" strike="noStrike">
                <a:solidFill>
                  <a:schemeClr val="lt1"/>
                </a:solidFill>
                <a:latin typeface="Lato"/>
                <a:ea typeface="Lato"/>
                <a:cs typeface="Lato"/>
                <a:sym typeface="Lato"/>
              </a:rPr>
              <a:t>High value firms</a:t>
            </a:r>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2" name="Shape 1402"/>
        <p:cNvGrpSpPr/>
        <p:nvPr/>
      </p:nvGrpSpPr>
      <p:grpSpPr>
        <a:xfrm>
          <a:off x="0" y="0"/>
          <a:ext cx="0" cy="0"/>
          <a:chOff x="0" y="0"/>
          <a:chExt cx="0" cy="0"/>
        </a:xfrm>
      </p:grpSpPr>
      <p:sp>
        <p:nvSpPr>
          <p:cNvPr id="1403" name="Google Shape;1403;p139"/>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404" name="Google Shape;1404;p139"/>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405" name="Google Shape;1405;p139"/>
          <p:cNvSpPr/>
          <p:nvPr/>
        </p:nvSpPr>
        <p:spPr>
          <a:xfrm>
            <a:off x="11077765" y="10380798"/>
            <a:ext cx="8381700" cy="8805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0" name="Shape 1410"/>
        <p:cNvGrpSpPr/>
        <p:nvPr/>
      </p:nvGrpSpPr>
      <p:grpSpPr>
        <a:xfrm>
          <a:off x="0" y="0"/>
          <a:ext cx="0" cy="0"/>
          <a:chOff x="0" y="0"/>
          <a:chExt cx="0" cy="0"/>
        </a:xfrm>
      </p:grpSpPr>
      <p:sp>
        <p:nvSpPr>
          <p:cNvPr id="1411" name="Google Shape;1411;p140"/>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412" name="Google Shape;1412;p140"/>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413" name="Google Shape;1413;p140"/>
          <p:cNvSpPr/>
          <p:nvPr/>
        </p:nvSpPr>
        <p:spPr>
          <a:xfrm>
            <a:off x="3567352" y="10984771"/>
            <a:ext cx="8381700" cy="8805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8" name="Shape 1418"/>
        <p:cNvGrpSpPr/>
        <p:nvPr/>
      </p:nvGrpSpPr>
      <p:grpSpPr>
        <a:xfrm>
          <a:off x="0" y="0"/>
          <a:ext cx="0" cy="0"/>
          <a:chOff x="0" y="0"/>
          <a:chExt cx="0" cy="0"/>
        </a:xfrm>
      </p:grpSpPr>
      <p:sp>
        <p:nvSpPr>
          <p:cNvPr id="1419" name="Google Shape;1419;p141"/>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420" name="Google Shape;1420;p141"/>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421" name="Google Shape;1421;p141"/>
          <p:cNvSpPr/>
          <p:nvPr/>
        </p:nvSpPr>
        <p:spPr>
          <a:xfrm>
            <a:off x="10686790" y="10895148"/>
            <a:ext cx="8381700" cy="8805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6" name="Shape 1426"/>
        <p:cNvGrpSpPr/>
        <p:nvPr/>
      </p:nvGrpSpPr>
      <p:grpSpPr>
        <a:xfrm>
          <a:off x="0" y="0"/>
          <a:ext cx="0" cy="0"/>
          <a:chOff x="0" y="0"/>
          <a:chExt cx="0" cy="0"/>
        </a:xfrm>
      </p:grpSpPr>
      <p:sp>
        <p:nvSpPr>
          <p:cNvPr id="1427" name="Google Shape;1427;p142"/>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428" name="Google Shape;1428;p142"/>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429" name="Google Shape;1429;p142"/>
          <p:cNvSpPr/>
          <p:nvPr/>
        </p:nvSpPr>
        <p:spPr>
          <a:xfrm>
            <a:off x="3491449" y="11609523"/>
            <a:ext cx="8381700" cy="8805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4" name="Shape 1434"/>
        <p:cNvGrpSpPr/>
        <p:nvPr/>
      </p:nvGrpSpPr>
      <p:grpSpPr>
        <a:xfrm>
          <a:off x="0" y="0"/>
          <a:ext cx="0" cy="0"/>
          <a:chOff x="0" y="0"/>
          <a:chExt cx="0" cy="0"/>
        </a:xfrm>
      </p:grpSpPr>
      <p:sp>
        <p:nvSpPr>
          <p:cNvPr id="1435" name="Google Shape;1435;p143"/>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436" name="Google Shape;1436;p143"/>
          <p:cNvPicPr preferRelativeResize="0"/>
          <p:nvPr/>
        </p:nvPicPr>
        <p:blipFill rotWithShape="1">
          <a:blip r:embed="rId3">
            <a:alphaModFix/>
          </a:blip>
          <a:srcRect b="0" l="0" r="0" t="0"/>
          <a:stretch/>
        </p:blipFill>
        <p:spPr>
          <a:xfrm>
            <a:off x="4953000" y="1600500"/>
            <a:ext cx="13840516" cy="11429699"/>
          </a:xfrm>
          <a:prstGeom prst="rect">
            <a:avLst/>
          </a:prstGeom>
          <a:noFill/>
          <a:ln>
            <a:noFill/>
          </a:ln>
        </p:spPr>
      </p:pic>
      <p:sp>
        <p:nvSpPr>
          <p:cNvPr id="1437" name="Google Shape;1437;p143"/>
          <p:cNvSpPr/>
          <p:nvPr/>
        </p:nvSpPr>
        <p:spPr>
          <a:xfrm>
            <a:off x="9934765" y="11552373"/>
            <a:ext cx="8381700" cy="8805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2" name="Shape 1442"/>
        <p:cNvGrpSpPr/>
        <p:nvPr/>
      </p:nvGrpSpPr>
      <p:grpSpPr>
        <a:xfrm>
          <a:off x="0" y="0"/>
          <a:ext cx="0" cy="0"/>
          <a:chOff x="0" y="0"/>
          <a:chExt cx="0" cy="0"/>
        </a:xfrm>
      </p:grpSpPr>
      <p:sp>
        <p:nvSpPr>
          <p:cNvPr id="1443" name="Google Shape;1443;p144"/>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pic>
        <p:nvPicPr>
          <p:cNvPr id="1444" name="Google Shape;1444;p144"/>
          <p:cNvPicPr preferRelativeResize="0"/>
          <p:nvPr/>
        </p:nvPicPr>
        <p:blipFill rotWithShape="1">
          <a:blip r:embed="rId3">
            <a:alphaModFix/>
          </a:blip>
          <a:srcRect b="0" l="0" r="0" t="0"/>
          <a:stretch/>
        </p:blipFill>
        <p:spPr>
          <a:xfrm>
            <a:off x="6781800" y="1524300"/>
            <a:ext cx="10281740" cy="11429701"/>
          </a:xfrm>
          <a:prstGeom prst="rect">
            <a:avLst/>
          </a:prstGeom>
          <a:noFill/>
          <a:ln>
            <a:noFill/>
          </a:ln>
        </p:spPr>
      </p:pic>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8" name="Shape 1448"/>
        <p:cNvGrpSpPr/>
        <p:nvPr/>
      </p:nvGrpSpPr>
      <p:grpSpPr>
        <a:xfrm>
          <a:off x="0" y="0"/>
          <a:ext cx="0" cy="0"/>
          <a:chOff x="0" y="0"/>
          <a:chExt cx="0" cy="0"/>
        </a:xfrm>
      </p:grpSpPr>
      <p:pic>
        <p:nvPicPr>
          <p:cNvPr id="1449" name="Google Shape;1449;p145"/>
          <p:cNvPicPr preferRelativeResize="0"/>
          <p:nvPr/>
        </p:nvPicPr>
        <p:blipFill rotWithShape="1">
          <a:blip r:embed="rId3">
            <a:alphaModFix/>
          </a:blip>
          <a:srcRect b="0" l="0" r="0" t="0"/>
          <a:stretch/>
        </p:blipFill>
        <p:spPr>
          <a:xfrm>
            <a:off x="8194871" y="0"/>
            <a:ext cx="16182778" cy="13716000"/>
          </a:xfrm>
          <a:prstGeom prst="rect">
            <a:avLst/>
          </a:prstGeom>
          <a:noFill/>
          <a:ln>
            <a:noFill/>
          </a:ln>
        </p:spPr>
      </p:pic>
      <p:sp>
        <p:nvSpPr>
          <p:cNvPr id="1450" name="Google Shape;1450;p145"/>
          <p:cNvSpPr/>
          <p:nvPr/>
        </p:nvSpPr>
        <p:spPr>
          <a:xfrm>
            <a:off x="5557064" y="0"/>
            <a:ext cx="130167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1451" name="Google Shape;1451;p145"/>
          <p:cNvSpPr/>
          <p:nvPr/>
        </p:nvSpPr>
        <p:spPr>
          <a:xfrm>
            <a:off x="2286000" y="0"/>
            <a:ext cx="198312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452" name="Google Shape;1452;p145"/>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453" name="Google Shape;1453;p145"/>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54" name="Google Shape;1454;p145"/>
          <p:cNvSpPr txBox="1"/>
          <p:nvPr/>
        </p:nvSpPr>
        <p:spPr>
          <a:xfrm>
            <a:off x="2433475" y="2836950"/>
            <a:ext cx="20194800" cy="831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rgbClr val="000000"/>
                </a:solidFill>
                <a:latin typeface="Lato"/>
                <a:ea typeface="Lato"/>
                <a:cs typeface="Lato"/>
                <a:sym typeface="Lato"/>
              </a:rPr>
              <a:t>Value Added:</a:t>
            </a:r>
            <a:endParaRPr b="1" i="0" sz="6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Investment value added				£11,250</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Pension tax savings						£   3,100</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Error on Prudential statement	£       628</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Compensation for delay				</a:t>
            </a:r>
            <a:r>
              <a:rPr b="0" i="0" lang="en-US" sz="3600" u="sng" cap="none" strike="noStrike">
                <a:solidFill>
                  <a:srgbClr val="000000"/>
                </a:solidFill>
                <a:latin typeface="Lato"/>
                <a:ea typeface="Lato"/>
                <a:cs typeface="Lato"/>
                <a:sym typeface="Lato"/>
              </a:rPr>
              <a:t>£       150</a:t>
            </a:r>
            <a:endParaRPr b="0" i="0" sz="3600" u="sng"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Lato"/>
              <a:ea typeface="Lato"/>
              <a:cs typeface="Lato"/>
              <a:sym typeface="Lato"/>
            </a:endParaRPr>
          </a:p>
          <a:p>
            <a:pPr indent="0" lvl="0" marL="548640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Lato"/>
                <a:ea typeface="Lato"/>
                <a:cs typeface="Lato"/>
                <a:sym typeface="Lato"/>
              </a:rPr>
              <a:t>Total	</a:t>
            </a:r>
            <a:r>
              <a:rPr b="1" i="0" lang="en-US" sz="3600" u="sng" cap="none" strike="noStrike">
                <a:solidFill>
                  <a:srgbClr val="000000"/>
                </a:solidFill>
                <a:latin typeface="Lato"/>
                <a:ea typeface="Lato"/>
                <a:cs typeface="Lato"/>
                <a:sym typeface="Lato"/>
              </a:rPr>
              <a:t>£15,128</a:t>
            </a:r>
            <a:endParaRPr b="1" i="0" sz="3600" u="sng"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Lato"/>
              <a:ea typeface="Lato"/>
              <a:cs typeface="Lato"/>
              <a:sym typeface="Lato"/>
            </a:endParaRPr>
          </a:p>
        </p:txBody>
      </p:sp>
      <p:cxnSp>
        <p:nvCxnSpPr>
          <p:cNvPr id="1455" name="Google Shape;1455;p145"/>
          <p:cNvCxnSpPr/>
          <p:nvPr/>
        </p:nvCxnSpPr>
        <p:spPr>
          <a:xfrm flipH="1" rot="10800000">
            <a:off x="2600114" y="8143875"/>
            <a:ext cx="18930600" cy="94800"/>
          </a:xfrm>
          <a:prstGeom prst="straightConnector1">
            <a:avLst/>
          </a:prstGeom>
          <a:noFill/>
          <a:ln cap="flat" cmpd="sng" w="9525">
            <a:solidFill>
              <a:schemeClr val="dk2"/>
            </a:solidFill>
            <a:prstDash val="solid"/>
            <a:round/>
            <a:headEnd len="sm" w="sm" type="none"/>
            <a:tailEnd len="sm" w="sm" type="none"/>
          </a:ln>
        </p:spPr>
      </p:cxnSp>
      <p:sp>
        <p:nvSpPr>
          <p:cNvPr id="1456" name="Google Shape;1456;p145"/>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0" name="Shape 1460"/>
        <p:cNvGrpSpPr/>
        <p:nvPr/>
      </p:nvGrpSpPr>
      <p:grpSpPr>
        <a:xfrm>
          <a:off x="0" y="0"/>
          <a:ext cx="0" cy="0"/>
          <a:chOff x="0" y="0"/>
          <a:chExt cx="0" cy="0"/>
        </a:xfrm>
      </p:grpSpPr>
      <p:pic>
        <p:nvPicPr>
          <p:cNvPr id="1461" name="Google Shape;1461;p146"/>
          <p:cNvPicPr preferRelativeResize="0"/>
          <p:nvPr/>
        </p:nvPicPr>
        <p:blipFill rotWithShape="1">
          <a:blip r:embed="rId3">
            <a:alphaModFix/>
          </a:blip>
          <a:srcRect b="0" l="0" r="0" t="0"/>
          <a:stretch/>
        </p:blipFill>
        <p:spPr>
          <a:xfrm>
            <a:off x="8194871" y="0"/>
            <a:ext cx="16182778" cy="13716000"/>
          </a:xfrm>
          <a:prstGeom prst="rect">
            <a:avLst/>
          </a:prstGeom>
          <a:noFill/>
          <a:ln>
            <a:noFill/>
          </a:ln>
        </p:spPr>
      </p:pic>
      <p:sp>
        <p:nvSpPr>
          <p:cNvPr id="1462" name="Google Shape;1462;p146"/>
          <p:cNvSpPr/>
          <p:nvPr/>
        </p:nvSpPr>
        <p:spPr>
          <a:xfrm>
            <a:off x="5557064" y="0"/>
            <a:ext cx="130167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1463" name="Google Shape;1463;p146"/>
          <p:cNvSpPr/>
          <p:nvPr/>
        </p:nvSpPr>
        <p:spPr>
          <a:xfrm>
            <a:off x="2286000" y="0"/>
            <a:ext cx="198312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464" name="Google Shape;1464;p146"/>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465" name="Google Shape;1465;p146"/>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66" name="Google Shape;1466;p146"/>
          <p:cNvSpPr txBox="1"/>
          <p:nvPr/>
        </p:nvSpPr>
        <p:spPr>
          <a:xfrm>
            <a:off x="2433475" y="2836950"/>
            <a:ext cx="20194800" cy="831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rgbClr val="000000"/>
                </a:solidFill>
                <a:latin typeface="Lato"/>
                <a:ea typeface="Lato"/>
                <a:cs typeface="Lato"/>
                <a:sym typeface="Lato"/>
              </a:rPr>
              <a:t>Value Added:</a:t>
            </a:r>
            <a:endParaRPr b="1" i="0" sz="6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Investment value added				£11,250</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Pension tax savings						£   3,100</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Error on Prudential statement	£       628</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Compensation for delay				</a:t>
            </a:r>
            <a:r>
              <a:rPr b="0" i="0" lang="en-US" sz="3600" u="sng" cap="none" strike="noStrike">
                <a:solidFill>
                  <a:srgbClr val="000000"/>
                </a:solidFill>
                <a:latin typeface="Lato"/>
                <a:ea typeface="Lato"/>
                <a:cs typeface="Lato"/>
                <a:sym typeface="Lato"/>
              </a:rPr>
              <a:t>£       150</a:t>
            </a:r>
            <a:endParaRPr b="0" i="0" sz="3600" u="sng"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Lato"/>
              <a:ea typeface="Lato"/>
              <a:cs typeface="Lato"/>
              <a:sym typeface="Lato"/>
            </a:endParaRPr>
          </a:p>
          <a:p>
            <a:pPr indent="457200" lvl="0" marL="502920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Lato"/>
                <a:ea typeface="Lato"/>
                <a:cs typeface="Lato"/>
                <a:sym typeface="Lato"/>
              </a:rPr>
              <a:t>Total	</a:t>
            </a:r>
            <a:r>
              <a:rPr b="1" i="0" lang="en-US" sz="3600" u="sng" cap="none" strike="noStrike">
                <a:solidFill>
                  <a:srgbClr val="000000"/>
                </a:solidFill>
                <a:latin typeface="Lato"/>
                <a:ea typeface="Lato"/>
                <a:cs typeface="Lato"/>
                <a:sym typeface="Lato"/>
              </a:rPr>
              <a:t>£15,128</a:t>
            </a:r>
            <a:endParaRPr b="1" i="0" sz="3600" u="sng"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Lato"/>
              <a:ea typeface="Lato"/>
              <a:cs typeface="Lato"/>
              <a:sym typeface="Lato"/>
            </a:endParaRPr>
          </a:p>
        </p:txBody>
      </p:sp>
      <p:cxnSp>
        <p:nvCxnSpPr>
          <p:cNvPr id="1467" name="Google Shape;1467;p146"/>
          <p:cNvCxnSpPr/>
          <p:nvPr/>
        </p:nvCxnSpPr>
        <p:spPr>
          <a:xfrm flipH="1" rot="10800000">
            <a:off x="2600114" y="8143875"/>
            <a:ext cx="18930600" cy="94800"/>
          </a:xfrm>
          <a:prstGeom prst="straightConnector1">
            <a:avLst/>
          </a:prstGeom>
          <a:noFill/>
          <a:ln cap="flat" cmpd="sng" w="9525">
            <a:solidFill>
              <a:schemeClr val="dk2"/>
            </a:solidFill>
            <a:prstDash val="solid"/>
            <a:round/>
            <a:headEnd len="sm" w="sm" type="none"/>
            <a:tailEnd len="sm" w="sm" type="none"/>
          </a:ln>
        </p:spPr>
      </p:cxnSp>
      <p:sp>
        <p:nvSpPr>
          <p:cNvPr id="1468" name="Google Shape;1468;p146"/>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cxnSp>
        <p:nvCxnSpPr>
          <p:cNvPr id="1469" name="Google Shape;1469;p146"/>
          <p:cNvCxnSpPr/>
          <p:nvPr/>
        </p:nvCxnSpPr>
        <p:spPr>
          <a:xfrm flipH="1" rot="10800000">
            <a:off x="3123915" y="4766250"/>
            <a:ext cx="8318400" cy="52200"/>
          </a:xfrm>
          <a:prstGeom prst="straightConnector1">
            <a:avLst/>
          </a:prstGeom>
          <a:noFill/>
          <a:ln cap="flat" cmpd="sng" w="38100">
            <a:solidFill>
              <a:srgbClr val="FF0000"/>
            </a:solidFill>
            <a:prstDash val="solid"/>
            <a:round/>
            <a:headEnd len="sm" w="sm" type="none"/>
            <a:tailEnd len="sm" w="sm" type="none"/>
          </a:ln>
        </p:spPr>
      </p:cxn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3" name="Shape 1473"/>
        <p:cNvGrpSpPr/>
        <p:nvPr/>
      </p:nvGrpSpPr>
      <p:grpSpPr>
        <a:xfrm>
          <a:off x="0" y="0"/>
          <a:ext cx="0" cy="0"/>
          <a:chOff x="0" y="0"/>
          <a:chExt cx="0" cy="0"/>
        </a:xfrm>
      </p:grpSpPr>
      <p:pic>
        <p:nvPicPr>
          <p:cNvPr id="1474" name="Google Shape;1474;p147"/>
          <p:cNvPicPr preferRelativeResize="0"/>
          <p:nvPr/>
        </p:nvPicPr>
        <p:blipFill rotWithShape="1">
          <a:blip r:embed="rId3">
            <a:alphaModFix/>
          </a:blip>
          <a:srcRect b="0" l="0" r="0" t="0"/>
          <a:stretch/>
        </p:blipFill>
        <p:spPr>
          <a:xfrm>
            <a:off x="8194871" y="0"/>
            <a:ext cx="16182778" cy="13716000"/>
          </a:xfrm>
          <a:prstGeom prst="rect">
            <a:avLst/>
          </a:prstGeom>
          <a:noFill/>
          <a:ln>
            <a:noFill/>
          </a:ln>
        </p:spPr>
      </p:pic>
      <p:sp>
        <p:nvSpPr>
          <p:cNvPr id="1475" name="Google Shape;1475;p147"/>
          <p:cNvSpPr/>
          <p:nvPr/>
        </p:nvSpPr>
        <p:spPr>
          <a:xfrm>
            <a:off x="5557064" y="0"/>
            <a:ext cx="130167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sp>
        <p:nvSpPr>
          <p:cNvPr id="1476" name="Google Shape;1476;p147"/>
          <p:cNvSpPr/>
          <p:nvPr/>
        </p:nvSpPr>
        <p:spPr>
          <a:xfrm>
            <a:off x="2286000" y="0"/>
            <a:ext cx="19831200" cy="13716000"/>
          </a:xfrm>
          <a:prstGeom prst="rect">
            <a:avLst/>
          </a:prstGeom>
          <a:gradFill>
            <a:gsLst>
              <a:gs pos="0">
                <a:srgbClr val="FFFFFF">
                  <a:alpha val="0"/>
                </a:srgbClr>
              </a:gs>
              <a:gs pos="7000">
                <a:srgbClr val="FFFFFF">
                  <a:alpha val="0"/>
                </a:srgbClr>
              </a:gs>
              <a:gs pos="40690">
                <a:srgbClr val="FFFFFF">
                  <a:alpha val="80784"/>
                </a:srgbClr>
              </a:gs>
              <a:gs pos="100000">
                <a:schemeClr val="lt1"/>
              </a:gs>
            </a:gsLst>
            <a:lin ang="10800025"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Lato"/>
              <a:buNone/>
            </a:pPr>
            <a:r>
              <a:t/>
            </a:r>
            <a:endParaRPr b="0" i="0" sz="3600" u="none" cap="none" strike="noStrike">
              <a:solidFill>
                <a:schemeClr val="lt1"/>
              </a:solidFill>
              <a:latin typeface="Lato"/>
              <a:ea typeface="Lato"/>
              <a:cs typeface="Lato"/>
              <a:sym typeface="Lato"/>
            </a:endParaRPr>
          </a:p>
        </p:txBody>
      </p:sp>
      <p:pic>
        <p:nvPicPr>
          <p:cNvPr id="1477" name="Google Shape;1477;p147"/>
          <p:cNvPicPr preferRelativeResize="0"/>
          <p:nvPr/>
        </p:nvPicPr>
        <p:blipFill rotWithShape="1">
          <a:blip r:embed="rId4">
            <a:alphaModFix/>
          </a:blip>
          <a:srcRect b="0" l="0" r="0" t="0"/>
          <a:stretch/>
        </p:blipFill>
        <p:spPr>
          <a:xfrm>
            <a:off x="1675965" y="11811681"/>
            <a:ext cx="2895900" cy="1209000"/>
          </a:xfrm>
          <a:prstGeom prst="rect">
            <a:avLst/>
          </a:prstGeom>
          <a:noFill/>
          <a:ln>
            <a:noFill/>
          </a:ln>
        </p:spPr>
      </p:pic>
      <p:cxnSp>
        <p:nvCxnSpPr>
          <p:cNvPr id="1478" name="Google Shape;1478;p147"/>
          <p:cNvCxnSpPr/>
          <p:nvPr/>
        </p:nvCxnSpPr>
        <p:spPr>
          <a:xfrm>
            <a:off x="4966969" y="12917512"/>
            <a:ext cx="18017100" cy="0"/>
          </a:xfrm>
          <a:prstGeom prst="straightConnector1">
            <a:avLst/>
          </a:prstGeom>
          <a:noFill/>
          <a:ln cap="flat" cmpd="sng" w="12700">
            <a:solidFill>
              <a:srgbClr val="7F7F7F"/>
            </a:solidFill>
            <a:prstDash val="solid"/>
            <a:miter lim="8000"/>
            <a:headEnd len="sm" w="sm" type="none"/>
            <a:tailEnd len="sm" w="sm" type="none"/>
          </a:ln>
        </p:spPr>
      </p:cxnSp>
      <p:sp>
        <p:nvSpPr>
          <p:cNvPr id="1479" name="Google Shape;1479;p147"/>
          <p:cNvSpPr txBox="1"/>
          <p:nvPr/>
        </p:nvSpPr>
        <p:spPr>
          <a:xfrm>
            <a:off x="2433475" y="2836950"/>
            <a:ext cx="20194800" cy="83118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6000"/>
              <a:buFont typeface="Arial"/>
              <a:buNone/>
            </a:pPr>
            <a:r>
              <a:rPr b="1" i="0" lang="en-US" sz="6000" u="none" cap="none" strike="noStrike">
                <a:solidFill>
                  <a:srgbClr val="000000"/>
                </a:solidFill>
                <a:latin typeface="Lato"/>
                <a:ea typeface="Lato"/>
                <a:cs typeface="Lato"/>
                <a:sym typeface="Lato"/>
              </a:rPr>
              <a:t>Value Added:</a:t>
            </a:r>
            <a:endParaRPr b="1" i="0" sz="6000" u="none"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4000"/>
              <a:buFont typeface="Arial"/>
              <a:buNone/>
            </a:pPr>
            <a:r>
              <a:t/>
            </a:r>
            <a:endParaRPr b="0" i="0" sz="40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Investment value added				£11,250</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Pension tax savings						£   3,100</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Error on Prudential statement	£       628</a:t>
            </a:r>
            <a:endParaRPr b="0" i="0" sz="3600" u="none" cap="none" strike="noStrike">
              <a:solidFill>
                <a:srgbClr val="000000"/>
              </a:solidFill>
              <a:latin typeface="Lato"/>
              <a:ea typeface="Lato"/>
              <a:cs typeface="Lato"/>
              <a:sym typeface="Lato"/>
            </a:endParaRPr>
          </a:p>
          <a:p>
            <a:pPr indent="-457200" lvl="0" marL="457200" marR="0" rtl="0" algn="l">
              <a:lnSpc>
                <a:spcPct val="100000"/>
              </a:lnSpc>
              <a:spcBef>
                <a:spcPts val="0"/>
              </a:spcBef>
              <a:spcAft>
                <a:spcPts val="0"/>
              </a:spcAft>
              <a:buClr>
                <a:srgbClr val="000000"/>
              </a:buClr>
              <a:buSzPts val="3600"/>
              <a:buFont typeface="Lato"/>
              <a:buChar char="●"/>
            </a:pPr>
            <a:r>
              <a:rPr b="0" i="0" lang="en-US" sz="3600" u="none" cap="none" strike="noStrike">
                <a:solidFill>
                  <a:srgbClr val="000000"/>
                </a:solidFill>
                <a:latin typeface="Lato"/>
                <a:ea typeface="Lato"/>
                <a:cs typeface="Lato"/>
                <a:sym typeface="Lato"/>
              </a:rPr>
              <a:t>Compensation for delay				</a:t>
            </a:r>
            <a:r>
              <a:rPr b="0" i="0" lang="en-US" sz="3600" u="sng" cap="none" strike="noStrike">
                <a:solidFill>
                  <a:srgbClr val="000000"/>
                </a:solidFill>
                <a:latin typeface="Lato"/>
                <a:ea typeface="Lato"/>
                <a:cs typeface="Lato"/>
                <a:sym typeface="Lato"/>
              </a:rPr>
              <a:t>£       150</a:t>
            </a:r>
            <a:endParaRPr b="0" i="0" sz="3600" u="sng"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Lato"/>
              <a:ea typeface="Lato"/>
              <a:cs typeface="Lato"/>
              <a:sym typeface="Lato"/>
            </a:endParaRPr>
          </a:p>
          <a:p>
            <a:pPr indent="0" lvl="0" marL="5486400" marR="0" rtl="0" algn="l">
              <a:lnSpc>
                <a:spcPct val="100000"/>
              </a:lnSpc>
              <a:spcBef>
                <a:spcPts val="0"/>
              </a:spcBef>
              <a:spcAft>
                <a:spcPts val="0"/>
              </a:spcAft>
              <a:buClr>
                <a:srgbClr val="000000"/>
              </a:buClr>
              <a:buSzPts val="3600"/>
              <a:buFont typeface="Arial"/>
              <a:buNone/>
            </a:pPr>
            <a:r>
              <a:rPr b="1" i="0" lang="en-US" sz="3600" u="none" cap="none" strike="noStrike">
                <a:solidFill>
                  <a:srgbClr val="000000"/>
                </a:solidFill>
                <a:latin typeface="Lato"/>
                <a:ea typeface="Lato"/>
                <a:cs typeface="Lato"/>
                <a:sym typeface="Lato"/>
              </a:rPr>
              <a:t>Total	</a:t>
            </a:r>
            <a:r>
              <a:rPr b="1" i="0" lang="en-US" sz="3600" u="sng" cap="none" strike="noStrike">
                <a:solidFill>
                  <a:srgbClr val="000000"/>
                </a:solidFill>
                <a:latin typeface="Lato"/>
                <a:ea typeface="Lato"/>
                <a:cs typeface="Lato"/>
                <a:sym typeface="Lato"/>
              </a:rPr>
              <a:t>£</a:t>
            </a:r>
            <a:r>
              <a:rPr b="1" lang="en-US" sz="3600" u="sng">
                <a:latin typeface="Lato"/>
                <a:ea typeface="Lato"/>
                <a:cs typeface="Lato"/>
                <a:sym typeface="Lato"/>
              </a:rPr>
              <a:t>   3,</a:t>
            </a:r>
            <a:r>
              <a:rPr b="1" i="0" lang="en-US" sz="3600" u="sng" cap="none" strike="noStrike">
                <a:solidFill>
                  <a:srgbClr val="000000"/>
                </a:solidFill>
                <a:latin typeface="Lato"/>
                <a:ea typeface="Lato"/>
                <a:cs typeface="Lato"/>
                <a:sym typeface="Lato"/>
              </a:rPr>
              <a:t>878</a:t>
            </a:r>
            <a:endParaRPr b="1" i="0" sz="3600" u="sng" cap="none" strike="noStrike">
              <a:solidFill>
                <a:srgbClr val="0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Lato"/>
              <a:ea typeface="Lato"/>
              <a:cs typeface="Lato"/>
              <a:sym typeface="Lato"/>
            </a:endParaRPr>
          </a:p>
          <a:p>
            <a:pPr indent="0" lvl="0" marL="45720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Lato"/>
              <a:ea typeface="Lato"/>
              <a:cs typeface="Lato"/>
              <a:sym typeface="Lato"/>
            </a:endParaRPr>
          </a:p>
        </p:txBody>
      </p:sp>
      <p:cxnSp>
        <p:nvCxnSpPr>
          <p:cNvPr id="1480" name="Google Shape;1480;p147"/>
          <p:cNvCxnSpPr/>
          <p:nvPr/>
        </p:nvCxnSpPr>
        <p:spPr>
          <a:xfrm flipH="1" rot="10800000">
            <a:off x="2600114" y="8143875"/>
            <a:ext cx="18930600" cy="94800"/>
          </a:xfrm>
          <a:prstGeom prst="straightConnector1">
            <a:avLst/>
          </a:prstGeom>
          <a:noFill/>
          <a:ln cap="flat" cmpd="sng" w="9525">
            <a:solidFill>
              <a:schemeClr val="dk2"/>
            </a:solidFill>
            <a:prstDash val="solid"/>
            <a:round/>
            <a:headEnd len="sm" w="sm" type="none"/>
            <a:tailEnd len="sm" w="sm" type="none"/>
          </a:ln>
        </p:spPr>
      </p:cxnSp>
      <p:sp>
        <p:nvSpPr>
          <p:cNvPr id="1481" name="Google Shape;1481;p147"/>
          <p:cNvSpPr txBox="1"/>
          <p:nvPr/>
        </p:nvSpPr>
        <p:spPr>
          <a:xfrm>
            <a:off x="1371600" y="304800"/>
            <a:ext cx="17582700" cy="16767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7200"/>
              <a:buFont typeface="Arial"/>
              <a:buNone/>
            </a:pPr>
            <a:r>
              <a:rPr b="1" i="0" lang="en-US" sz="7200" u="none" cap="none" strike="noStrike">
                <a:solidFill>
                  <a:srgbClr val="000000"/>
                </a:solidFill>
                <a:latin typeface="Lato"/>
                <a:ea typeface="Lato"/>
                <a:cs typeface="Lato"/>
                <a:sym typeface="Lato"/>
              </a:rPr>
              <a:t>The One Page </a:t>
            </a:r>
            <a:r>
              <a:rPr b="1" i="0" lang="en-US" sz="7200" u="none" cap="none" strike="noStrike">
                <a:solidFill>
                  <a:srgbClr val="B00000"/>
                </a:solidFill>
                <a:latin typeface="Lato"/>
                <a:ea typeface="Lato"/>
                <a:cs typeface="Lato"/>
                <a:sym typeface="Lato"/>
              </a:rPr>
              <a:t>Scorecard</a:t>
            </a:r>
            <a:endParaRPr b="1" i="0" sz="7200" u="none" cap="none" strike="noStrike">
              <a:solidFill>
                <a:srgbClr val="B00000"/>
              </a:solidFill>
              <a:latin typeface="Lato"/>
              <a:ea typeface="Lato"/>
              <a:cs typeface="Lato"/>
              <a:sym typeface="Lato"/>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3600"/>
              <a:buFont typeface="Arial"/>
              <a:buNone/>
            </a:pPr>
            <a:r>
              <a:t/>
            </a:r>
            <a:endParaRPr b="0" i="0" sz="3600" u="none" cap="none" strike="noStrike">
              <a:solidFill>
                <a:srgbClr val="000000"/>
              </a:solidFill>
              <a:latin typeface="Arial"/>
              <a:ea typeface="Arial"/>
              <a:cs typeface="Arial"/>
              <a:sym typeface="Arial"/>
            </a:endParaRPr>
          </a:p>
        </p:txBody>
      </p:sp>
      <p:cxnSp>
        <p:nvCxnSpPr>
          <p:cNvPr id="1482" name="Google Shape;1482;p147"/>
          <p:cNvCxnSpPr/>
          <p:nvPr/>
        </p:nvCxnSpPr>
        <p:spPr>
          <a:xfrm flipH="1" rot="10800000">
            <a:off x="3123915" y="4766250"/>
            <a:ext cx="8318400" cy="52200"/>
          </a:xfrm>
          <a:prstGeom prst="straightConnector1">
            <a:avLst/>
          </a:prstGeom>
          <a:noFill/>
          <a:ln cap="flat" cmpd="sng" w="38100">
            <a:solidFill>
              <a:srgbClr val="FF0000"/>
            </a:solidFill>
            <a:prstDash val="solid"/>
            <a:round/>
            <a:headEnd len="sm" w="sm" type="none"/>
            <a:tailEnd len="sm" w="sm" type="none"/>
          </a:ln>
        </p:spPr>
      </p:cxnSp>
      <p:sp>
        <p:nvSpPr>
          <p:cNvPr id="1483" name="Google Shape;1483;p147"/>
          <p:cNvSpPr/>
          <p:nvPr/>
        </p:nvSpPr>
        <p:spPr>
          <a:xfrm>
            <a:off x="8610600" y="7040704"/>
            <a:ext cx="4495800" cy="1103100"/>
          </a:xfrm>
          <a:prstGeom prst="ellipse">
            <a:avLst/>
          </a:prstGeom>
          <a:noFill/>
          <a:ln cap="flat" cmpd="sng" w="76200">
            <a:solidFill>
              <a:schemeClr val="accent2"/>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8" name="Shape 1488"/>
        <p:cNvGrpSpPr/>
        <p:nvPr/>
      </p:nvGrpSpPr>
      <p:grpSpPr>
        <a:xfrm>
          <a:off x="0" y="0"/>
          <a:ext cx="0" cy="0"/>
          <a:chOff x="0" y="0"/>
          <a:chExt cx="0" cy="0"/>
        </a:xfrm>
      </p:grpSpPr>
      <p:sp>
        <p:nvSpPr>
          <p:cNvPr id="1489" name="Google Shape;1489;p148"/>
          <p:cNvSpPr txBox="1"/>
          <p:nvPr/>
        </p:nvSpPr>
        <p:spPr>
          <a:xfrm>
            <a:off x="1675964" y="1331088"/>
            <a:ext cx="16897800" cy="978600"/>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00"/>
              </a:buClr>
              <a:buSzPts val="7200"/>
              <a:buFont typeface="Arial"/>
              <a:buNone/>
            </a:pPr>
            <a:r>
              <a:rPr b="1" i="0" lang="en-US" sz="7200" u="none" cap="none" strike="noStrike">
                <a:solidFill>
                  <a:schemeClr val="dk2"/>
                </a:solidFill>
                <a:latin typeface="Lato"/>
                <a:ea typeface="Lato"/>
                <a:cs typeface="Lato"/>
                <a:sym typeface="Lato"/>
              </a:rPr>
              <a:t>The </a:t>
            </a:r>
            <a:r>
              <a:rPr b="1" i="0" lang="en-US" sz="7200" u="none" cap="none" strike="noStrike">
                <a:solidFill>
                  <a:srgbClr val="C00000"/>
                </a:solidFill>
                <a:latin typeface="Lato"/>
                <a:ea typeface="Lato"/>
                <a:cs typeface="Lato"/>
                <a:sym typeface="Lato"/>
              </a:rPr>
              <a:t>Value Added </a:t>
            </a:r>
            <a:r>
              <a:rPr b="1" i="0" lang="en-US" sz="7200" u="none" cap="none" strike="noStrike">
                <a:solidFill>
                  <a:srgbClr val="000000"/>
                </a:solidFill>
                <a:latin typeface="Lato"/>
                <a:ea typeface="Lato"/>
                <a:cs typeface="Lato"/>
                <a:sym typeface="Lato"/>
              </a:rPr>
              <a:t>Conversation</a:t>
            </a:r>
            <a:endParaRPr b="0" i="0" sz="1400" u="none" cap="none" strike="noStrike">
              <a:solidFill>
                <a:srgbClr val="000000"/>
              </a:solidFill>
              <a:latin typeface="Arial"/>
              <a:ea typeface="Arial"/>
              <a:cs typeface="Arial"/>
              <a:sym typeface="Arial"/>
            </a:endParaRPr>
          </a:p>
        </p:txBody>
      </p:sp>
      <p:grpSp>
        <p:nvGrpSpPr>
          <p:cNvPr id="1490" name="Google Shape;1490;p148"/>
          <p:cNvGrpSpPr/>
          <p:nvPr/>
        </p:nvGrpSpPr>
        <p:grpSpPr>
          <a:xfrm>
            <a:off x="1675953" y="2348828"/>
            <a:ext cx="4566163" cy="1682264"/>
            <a:chOff x="2590881" y="3023987"/>
            <a:chExt cx="9311100" cy="1967100"/>
          </a:xfrm>
        </p:grpSpPr>
        <p:sp>
          <p:nvSpPr>
            <p:cNvPr id="1491" name="Google Shape;1491;p148"/>
            <p:cNvSpPr/>
            <p:nvPr/>
          </p:nvSpPr>
          <p:spPr>
            <a:xfrm flipH="1">
              <a:off x="2590881" y="3023987"/>
              <a:ext cx="9311100" cy="1967100"/>
            </a:xfrm>
            <a:prstGeom prst="homePlate">
              <a:avLst>
                <a:gd fmla="val 0" name="adj"/>
              </a:avLst>
            </a:prstGeom>
            <a:solidFill>
              <a:schemeClr val="accent5"/>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Lato"/>
                <a:ea typeface="Lato"/>
                <a:cs typeface="Lato"/>
                <a:sym typeface="Lato"/>
              </a:endParaRPr>
            </a:p>
          </p:txBody>
        </p:sp>
        <p:sp>
          <p:nvSpPr>
            <p:cNvPr id="1492" name="Google Shape;1492;p148"/>
            <p:cNvSpPr txBox="1"/>
            <p:nvPr/>
          </p:nvSpPr>
          <p:spPr>
            <a:xfrm>
              <a:off x="3042542" y="3536292"/>
              <a:ext cx="8438100" cy="1011600"/>
            </a:xfrm>
            <a:prstGeom prst="rect">
              <a:avLst/>
            </a:prstGeom>
            <a:solidFill>
              <a:schemeClr val="accent5"/>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Me</a:t>
              </a:r>
              <a:endParaRPr b="0" i="0" sz="1400" u="none" cap="none" strike="noStrike">
                <a:solidFill>
                  <a:srgbClr val="000000"/>
                </a:solidFill>
                <a:latin typeface="Arial"/>
                <a:ea typeface="Arial"/>
                <a:cs typeface="Arial"/>
                <a:sym typeface="Arial"/>
              </a:endParaRPr>
            </a:p>
          </p:txBody>
        </p:sp>
      </p:grpSp>
      <p:grpSp>
        <p:nvGrpSpPr>
          <p:cNvPr id="1493" name="Google Shape;1493;p148"/>
          <p:cNvGrpSpPr/>
          <p:nvPr/>
        </p:nvGrpSpPr>
        <p:grpSpPr>
          <a:xfrm>
            <a:off x="7310627" y="2348702"/>
            <a:ext cx="15544881" cy="3285254"/>
            <a:chOff x="2590881" y="3023987"/>
            <a:chExt cx="9311100" cy="1967100"/>
          </a:xfrm>
        </p:grpSpPr>
        <p:sp>
          <p:nvSpPr>
            <p:cNvPr id="1494" name="Google Shape;1494;p148"/>
            <p:cNvSpPr/>
            <p:nvPr/>
          </p:nvSpPr>
          <p:spPr>
            <a:xfrm flipH="1">
              <a:off x="2590881" y="3023987"/>
              <a:ext cx="9311100" cy="1967100"/>
            </a:xfrm>
            <a:prstGeom prst="wedgeRectCallout">
              <a:avLst>
                <a:gd fmla="val 56493" name="adj1"/>
                <a:gd fmla="val -32426" name="adj2"/>
              </a:avLst>
            </a:prstGeom>
            <a:solidFill>
              <a:srgbClr val="F2F2F2"/>
            </a:solidFill>
            <a:ln cap="flat" cmpd="sng" w="9525">
              <a:solidFill>
                <a:srgbClr val="E0E2E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800"/>
                <a:buFont typeface="Arial"/>
                <a:buNone/>
              </a:pPr>
              <a:r>
                <a:t/>
              </a:r>
              <a:endParaRPr b="1" i="0" sz="2800" u="none" cap="none" strike="noStrike">
                <a:solidFill>
                  <a:schemeClr val="lt1"/>
                </a:solidFill>
                <a:latin typeface="Lato"/>
                <a:ea typeface="Lato"/>
                <a:cs typeface="Lato"/>
                <a:sym typeface="Lato"/>
              </a:endParaRPr>
            </a:p>
          </p:txBody>
        </p:sp>
        <p:sp>
          <p:nvSpPr>
            <p:cNvPr id="1495" name="Google Shape;1495;p148"/>
            <p:cNvSpPr txBox="1"/>
            <p:nvPr/>
          </p:nvSpPr>
          <p:spPr>
            <a:xfrm>
              <a:off x="2667072" y="3490627"/>
              <a:ext cx="9158700" cy="10116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400"/>
                <a:buFont typeface="Arial"/>
                <a:buNone/>
              </a:pPr>
              <a:r>
                <a:rPr b="1" i="1" lang="en-US" sz="4400" u="none" cap="none" strike="noStrike">
                  <a:solidFill>
                    <a:srgbClr val="000000"/>
                  </a:solidFill>
                  <a:latin typeface="Lato"/>
                  <a:ea typeface="Lato"/>
                  <a:cs typeface="Lato"/>
                  <a:sym typeface="Lato"/>
                </a:rPr>
                <a:t>“</a:t>
              </a:r>
              <a:r>
                <a:rPr b="1" i="1" lang="en-US" sz="4800" u="none" cap="none" strike="noStrike">
                  <a:solidFill>
                    <a:srgbClr val="000000"/>
                  </a:solidFill>
                  <a:latin typeface="Calibri"/>
                  <a:ea typeface="Calibri"/>
                  <a:cs typeface="Calibri"/>
                  <a:sym typeface="Calibri"/>
                </a:rPr>
                <a:t>One of the things we do internally for each client review, is work out how much the client has paid us, and how much value we can identify in cash, that we’ve been able to put back in their pocket each year.</a:t>
              </a:r>
              <a:r>
                <a:rPr b="1" i="1" lang="en-US" sz="4400" u="none" cap="none" strike="noStrike">
                  <a:solidFill>
                    <a:srgbClr val="000000"/>
                  </a:solidFill>
                  <a:latin typeface="Lato"/>
                  <a:ea typeface="Lato"/>
                  <a:cs typeface="Lato"/>
                  <a:sym typeface="Lato"/>
                </a:rPr>
                <a:t>”</a:t>
              </a:r>
              <a:endParaRPr b="1" i="1" sz="1400" u="none" cap="none" strike="noStrike">
                <a:solidFill>
                  <a:srgbClr val="000000"/>
                </a:solidFill>
                <a:latin typeface="Arial"/>
                <a:ea typeface="Arial"/>
                <a:cs typeface="Arial"/>
                <a:sym typeface="Arial"/>
              </a:endParaRPr>
            </a:p>
          </p:txBody>
        </p:sp>
      </p:grpSp>
      <p:sp>
        <p:nvSpPr>
          <p:cNvPr id="1496" name="Google Shape;1496;p148"/>
          <p:cNvSpPr txBox="1"/>
          <p:nvPr/>
        </p:nvSpPr>
        <p:spPr>
          <a:xfrm>
            <a:off x="1897448" y="8399937"/>
            <a:ext cx="4137900" cy="865200"/>
          </a:xfrm>
          <a:prstGeom prst="rect">
            <a:avLst/>
          </a:prstGeom>
          <a:no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000000"/>
              </a:buClr>
              <a:buSzPts val="4800"/>
              <a:buFont typeface="Arial"/>
              <a:buNone/>
            </a:pPr>
            <a:r>
              <a:rPr b="1" i="1" lang="en-US" sz="4800" u="none" cap="none" strike="noStrike">
                <a:solidFill>
                  <a:schemeClr val="lt1"/>
                </a:solidFill>
                <a:latin typeface="Lato"/>
                <a:ea typeface="Lato"/>
                <a:cs typeface="Lato"/>
                <a:sym typeface="Lato"/>
              </a:rPr>
              <a:t>The Client</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Default Theme">
  <a:themeElements>
    <a:clrScheme name="Custom 50">
      <a:dk1>
        <a:srgbClr val="737572"/>
      </a:dk1>
      <a:lt1>
        <a:srgbClr val="FFFFFF"/>
      </a:lt1>
      <a:dk2>
        <a:srgbClr val="1B1B1A"/>
      </a:dk2>
      <a:lt2>
        <a:srgbClr val="FFFFFF"/>
      </a:lt2>
      <a:accent1>
        <a:srgbClr val="971A1E"/>
      </a:accent1>
      <a:accent2>
        <a:srgbClr val="FFC20F"/>
      </a:accent2>
      <a:accent3>
        <a:srgbClr val="971A1E"/>
      </a:accent3>
      <a:accent4>
        <a:srgbClr val="FFFF00"/>
      </a:accent4>
      <a:accent5>
        <a:srgbClr val="363735"/>
      </a:accent5>
      <a:accent6>
        <a:srgbClr val="6D6F6B"/>
      </a:accent6>
      <a:hlink>
        <a:srgbClr val="971A1E"/>
      </a:hlink>
      <a:folHlink>
        <a:srgbClr val="971A1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